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</p:sldMasterIdLst>
  <p:notesMasterIdLst>
    <p:notesMasterId r:id="rId27"/>
  </p:notesMasterIdLst>
  <p:sldIdLst>
    <p:sldId id="3708" r:id="rId5"/>
    <p:sldId id="2076137634" r:id="rId6"/>
    <p:sldId id="2076137635" r:id="rId7"/>
    <p:sldId id="2076137636" r:id="rId8"/>
    <p:sldId id="2076137637" r:id="rId9"/>
    <p:sldId id="3846" r:id="rId10"/>
    <p:sldId id="2076137638" r:id="rId11"/>
    <p:sldId id="2076137639" r:id="rId12"/>
    <p:sldId id="2076137640" r:id="rId13"/>
    <p:sldId id="2076137653" r:id="rId14"/>
    <p:sldId id="2076137642" r:id="rId15"/>
    <p:sldId id="2076137643" r:id="rId16"/>
    <p:sldId id="2076137644" r:id="rId17"/>
    <p:sldId id="2076137645" r:id="rId18"/>
    <p:sldId id="2076137654" r:id="rId19"/>
    <p:sldId id="2076137655" r:id="rId20"/>
    <p:sldId id="2076137648" r:id="rId21"/>
    <p:sldId id="2076137649" r:id="rId22"/>
    <p:sldId id="2076137650" r:id="rId23"/>
    <p:sldId id="2076137651" r:id="rId24"/>
    <p:sldId id="2076137652" r:id="rId25"/>
    <p:sldId id="207613763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4296" userDrawn="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ishay Yovel" initials="" lastIdx="3" clrIdx="0"/>
  <p:cmAuthor id="2" name="Eyal Webber-Zvik" initials="" lastIdx="7" clrIdx="1"/>
  <p:cmAuthor id="3" name="Yael Shapiro" initials="YS" lastIdx="1" clrIdx="2">
    <p:extLst>
      <p:ext uri="{19B8F6BF-5375-455C-9EA6-DF929625EA0E}">
        <p15:presenceInfo xmlns:p15="http://schemas.microsoft.com/office/powerpoint/2012/main" userId="77436e138a4d4cd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58864"/>
    <a:srgbClr val="B3EBFF"/>
    <a:srgbClr val="4FD1FF"/>
    <a:srgbClr val="FDCA0B"/>
    <a:srgbClr val="2B2B2B"/>
    <a:srgbClr val="484848"/>
    <a:srgbClr val="313335"/>
    <a:srgbClr val="3C3F41"/>
    <a:srgbClr val="0A1833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79"/>
    <p:restoredTop sz="90247" autoAdjust="0"/>
  </p:normalViewPr>
  <p:slideViewPr>
    <p:cSldViewPr snapToGrid="0">
      <p:cViewPr>
        <p:scale>
          <a:sx n="75" d="100"/>
          <a:sy n="75" d="100"/>
        </p:scale>
        <p:origin x="1038" y="606"/>
      </p:cViewPr>
      <p:guideLst>
        <p:guide orient="horz" pos="429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GB" sz="1800" b="1" dirty="0"/>
              <a:t>Which project models or build systems do you regularly use?</a:t>
            </a:r>
            <a:endParaRPr lang="en-IL" sz="18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dPt>
            <c:idx val="11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F78-4890-963A-38316DFAB02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None</c:v>
                </c:pt>
                <c:pt idx="1">
                  <c:v>Other</c:v>
                </c:pt>
                <c:pt idx="2">
                  <c:v>SCons</c:v>
                </c:pt>
                <c:pt idx="3">
                  <c:v>Bazel</c:v>
                </c:pt>
                <c:pt idx="4">
                  <c:v>Boost.Build</c:v>
                </c:pt>
                <c:pt idx="5">
                  <c:v>Custom</c:v>
                </c:pt>
                <c:pt idx="6">
                  <c:v>Autotoold</c:v>
                </c:pt>
                <c:pt idx="7">
                  <c:v>Xcode project</c:v>
                </c:pt>
                <c:pt idx="8">
                  <c:v>Qmake</c:v>
                </c:pt>
                <c:pt idx="9">
                  <c:v>Makefiles</c:v>
                </c:pt>
                <c:pt idx="10">
                  <c:v>Visual Studio project</c:v>
                </c:pt>
                <c:pt idx="11">
                  <c:v>Cmake</c:v>
                </c:pt>
              </c:strCache>
            </c:strRef>
          </c:cat>
          <c:val>
            <c:numRef>
              <c:f>Sheet1!$B$2:$B$13</c:f>
              <c:numCache>
                <c:formatCode>0.00%</c:formatCode>
                <c:ptCount val="12"/>
                <c:pt idx="0">
                  <c:v>0.12</c:v>
                </c:pt>
                <c:pt idx="1">
                  <c:v>0.03</c:v>
                </c:pt>
                <c:pt idx="2">
                  <c:v>0.01</c:v>
                </c:pt>
                <c:pt idx="3">
                  <c:v>0.02</c:v>
                </c:pt>
                <c:pt idx="4">
                  <c:v>0.06</c:v>
                </c:pt>
                <c:pt idx="5">
                  <c:v>0.08</c:v>
                </c:pt>
                <c:pt idx="6">
                  <c:v>0.08</c:v>
                </c:pt>
                <c:pt idx="7">
                  <c:v>0.09</c:v>
                </c:pt>
                <c:pt idx="8">
                  <c:v>0.09</c:v>
                </c:pt>
                <c:pt idx="9">
                  <c:v>0.33</c:v>
                </c:pt>
                <c:pt idx="10">
                  <c:v>0.37</c:v>
                </c:pt>
                <c:pt idx="11">
                  <c:v>0.42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78-4890-963A-38316DFAB02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334744928"/>
        <c:axId val="1334745760"/>
      </c:barChart>
      <c:catAx>
        <c:axId val="13347449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4745760"/>
        <c:crosses val="autoZero"/>
        <c:auto val="1"/>
        <c:lblAlgn val="ctr"/>
        <c:lblOffset val="100"/>
        <c:noMultiLvlLbl val="0"/>
      </c:catAx>
      <c:valAx>
        <c:axId val="1334745760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crossAx val="1334744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System</c:v>
                </c:pt>
                <c:pt idx="1">
                  <c:v>Nuget</c:v>
                </c:pt>
                <c:pt idx="2">
                  <c:v>vcpkg</c:v>
                </c:pt>
                <c:pt idx="3">
                  <c:v>Conan</c:v>
                </c:pt>
                <c:pt idx="4">
                  <c:v>build2</c:v>
                </c:pt>
                <c:pt idx="5">
                  <c:v>None</c:v>
                </c:pt>
              </c:strCache>
            </c:strRef>
          </c:cat>
          <c:val>
            <c:numRef>
              <c:f>Sheet1!$B$2:$B$7</c:f>
              <c:numCache>
                <c:formatCode>0.00%</c:formatCode>
                <c:ptCount val="6"/>
                <c:pt idx="0">
                  <c:v>0.27</c:v>
                </c:pt>
                <c:pt idx="1">
                  <c:v>0.12</c:v>
                </c:pt>
                <c:pt idx="2">
                  <c:v>0.04</c:v>
                </c:pt>
                <c:pt idx="3">
                  <c:v>0.05</c:v>
                </c:pt>
                <c:pt idx="4">
                  <c:v>0.04</c:v>
                </c:pt>
                <c:pt idx="5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86-4B3A-847D-6E4548469EF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System</c:v>
                </c:pt>
                <c:pt idx="1">
                  <c:v>Nuget</c:v>
                </c:pt>
                <c:pt idx="2">
                  <c:v>vcpkg</c:v>
                </c:pt>
                <c:pt idx="3">
                  <c:v>Conan</c:v>
                </c:pt>
                <c:pt idx="4">
                  <c:v>build2</c:v>
                </c:pt>
                <c:pt idx="5">
                  <c:v>None</c:v>
                </c:pt>
              </c:strCache>
            </c:strRef>
          </c:cat>
          <c:val>
            <c:numRef>
              <c:f>Sheet1!$C$2:$C$7</c:f>
              <c:numCache>
                <c:formatCode>0.00%</c:formatCode>
                <c:ptCount val="6"/>
                <c:pt idx="0">
                  <c:v>0.23</c:v>
                </c:pt>
                <c:pt idx="1">
                  <c:v>0.1</c:v>
                </c:pt>
                <c:pt idx="2">
                  <c:v>0.08</c:v>
                </c:pt>
                <c:pt idx="3">
                  <c:v>0.06</c:v>
                </c:pt>
                <c:pt idx="4">
                  <c:v>0.03</c:v>
                </c:pt>
                <c:pt idx="5">
                  <c:v>0.49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B86-4B3A-847D-6E4548469E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36540240"/>
        <c:axId val="1336541072"/>
      </c:barChart>
      <c:catAx>
        <c:axId val="1336540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6541072"/>
        <c:crosses val="autoZero"/>
        <c:auto val="1"/>
        <c:lblAlgn val="ctr"/>
        <c:lblOffset val="100"/>
        <c:noMultiLvlLbl val="0"/>
      </c:catAx>
      <c:valAx>
        <c:axId val="1336541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6540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E00AAD-0DF9-41AD-AB65-D12EFA92443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136C30C-5AFC-48F9-8402-167667A4CB49}">
      <dgm:prSet phldrT="[Text]" custT="1"/>
      <dgm:spPr>
        <a:gradFill rotWithShape="0">
          <a:gsLst>
            <a:gs pos="0">
              <a:srgbClr val="15886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5886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5886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100013" tIns="33338" rIns="33338" bIns="33338" numCol="1" spcCol="1270" anchor="ctr" anchorCtr="0"/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1</a:t>
          </a:r>
        </a:p>
      </dgm:t>
    </dgm:pt>
    <dgm:pt modelId="{29B311AA-EA80-4D14-B9A3-D64537659569}" type="parTrans" cxnId="{513B4262-A518-482D-922A-7B69138B19B6}">
      <dgm:prSet/>
      <dgm:spPr/>
      <dgm:t>
        <a:bodyPr/>
        <a:lstStyle/>
        <a:p>
          <a:endParaRPr lang="en-US"/>
        </a:p>
      </dgm:t>
    </dgm:pt>
    <dgm:pt modelId="{386C9614-A111-4867-BFE6-DB23E39B239A}" type="sibTrans" cxnId="{513B4262-A518-482D-922A-7B69138B19B6}">
      <dgm:prSet/>
      <dgm:spPr/>
      <dgm:t>
        <a:bodyPr/>
        <a:lstStyle/>
        <a:p>
          <a:endParaRPr lang="en-US"/>
        </a:p>
      </dgm:t>
    </dgm:pt>
    <dgm:pt modelId="{21AEF7B1-1BAD-4DC8-8757-01092A234D44}">
      <dgm:prSet phldrT="[Text]" custT="1"/>
      <dgm:spPr>
        <a:gradFill rotWithShape="0">
          <a:gsLst>
            <a:gs pos="0">
              <a:srgbClr val="15886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5886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5886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100013" tIns="33338" rIns="33338" bIns="33338" numCol="1" spcCol="1270" anchor="ctr" anchorCtr="0"/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2</a:t>
          </a:r>
        </a:p>
      </dgm:t>
    </dgm:pt>
    <dgm:pt modelId="{75E08CF7-B059-4F33-98CC-2BB71BCDF0EF}" type="parTrans" cxnId="{19B9AF11-AA93-451B-8F16-5C0205B18666}">
      <dgm:prSet/>
      <dgm:spPr/>
      <dgm:t>
        <a:bodyPr/>
        <a:lstStyle/>
        <a:p>
          <a:endParaRPr lang="en-US"/>
        </a:p>
      </dgm:t>
    </dgm:pt>
    <dgm:pt modelId="{3D91B10E-BD4F-486D-8B03-48FBF1C137F8}" type="sibTrans" cxnId="{19B9AF11-AA93-451B-8F16-5C0205B18666}">
      <dgm:prSet/>
      <dgm:spPr/>
      <dgm:t>
        <a:bodyPr/>
        <a:lstStyle/>
        <a:p>
          <a:endParaRPr lang="en-US"/>
        </a:p>
      </dgm:t>
    </dgm:pt>
    <dgm:pt modelId="{7383DCA0-D359-45DD-8B57-C266A13F66CF}">
      <dgm:prSet phldrT="[Text]" custT="1"/>
      <dgm:spPr>
        <a:gradFill rotWithShape="0">
          <a:gsLst>
            <a:gs pos="0">
              <a:srgbClr val="15886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5886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5886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100013" tIns="33338" rIns="33338" bIns="33338" numCol="1" spcCol="1270" anchor="ctr" anchorCtr="0"/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3</a:t>
          </a:r>
        </a:p>
      </dgm:t>
    </dgm:pt>
    <dgm:pt modelId="{B99193FF-DCAC-4BA4-9E7D-6ED83FE33D58}" type="parTrans" cxnId="{FC5588BC-6564-46BF-82F0-D8C41AD35B82}">
      <dgm:prSet/>
      <dgm:spPr/>
      <dgm:t>
        <a:bodyPr/>
        <a:lstStyle/>
        <a:p>
          <a:endParaRPr lang="en-US"/>
        </a:p>
      </dgm:t>
    </dgm:pt>
    <dgm:pt modelId="{F2A8ACCF-04E9-4AA8-8868-D1E45B299E85}" type="sibTrans" cxnId="{FC5588BC-6564-46BF-82F0-D8C41AD35B82}">
      <dgm:prSet/>
      <dgm:spPr/>
      <dgm:t>
        <a:bodyPr/>
        <a:lstStyle/>
        <a:p>
          <a:endParaRPr lang="en-US"/>
        </a:p>
      </dgm:t>
    </dgm:pt>
    <dgm:pt modelId="{BCEB043E-DD66-46DB-B78E-A2F774E608EA}">
      <dgm:prSet phldrT="[Text]" custT="1"/>
      <dgm:spPr>
        <a:gradFill rotWithShape="0">
          <a:gsLst>
            <a:gs pos="0">
              <a:srgbClr val="15886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5886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5886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100013" tIns="33338" rIns="33338" bIns="33338" numCol="1" spcCol="1270" anchor="ctr" anchorCtr="0"/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4</a:t>
          </a:r>
        </a:p>
      </dgm:t>
    </dgm:pt>
    <dgm:pt modelId="{7C59A56C-DEAE-489B-91B4-C74F43CE97B2}" type="parTrans" cxnId="{653195BA-8DDE-42F9-97D6-91E9DA39B390}">
      <dgm:prSet/>
      <dgm:spPr/>
      <dgm:t>
        <a:bodyPr/>
        <a:lstStyle/>
        <a:p>
          <a:endParaRPr lang="en-US"/>
        </a:p>
      </dgm:t>
    </dgm:pt>
    <dgm:pt modelId="{721EDC69-8BBD-4283-85F4-4F02CC64D9A9}" type="sibTrans" cxnId="{653195BA-8DDE-42F9-97D6-91E9DA39B390}">
      <dgm:prSet/>
      <dgm:spPr/>
      <dgm:t>
        <a:bodyPr/>
        <a:lstStyle/>
        <a:p>
          <a:endParaRPr lang="en-US"/>
        </a:p>
      </dgm:t>
    </dgm:pt>
    <dgm:pt modelId="{33977C2F-590B-4A01-942F-8AB18E860DEB}" type="pres">
      <dgm:prSet presAssocID="{1EE00AAD-0DF9-41AD-AB65-D12EFA924439}" presName="Name0" presStyleCnt="0">
        <dgm:presLayoutVars>
          <dgm:dir/>
          <dgm:animLvl val="lvl"/>
          <dgm:resizeHandles val="exact"/>
        </dgm:presLayoutVars>
      </dgm:prSet>
      <dgm:spPr/>
    </dgm:pt>
    <dgm:pt modelId="{023C9FA0-E1D7-4C66-9D61-59AA34A72249}" type="pres">
      <dgm:prSet presAssocID="{6136C30C-5AFC-48F9-8402-167667A4CB49}" presName="parTxOnly" presStyleLbl="node1" presStyleIdx="0" presStyleCnt="4">
        <dgm:presLayoutVars>
          <dgm:chMax val="0"/>
          <dgm:chPref val="0"/>
          <dgm:bulletEnabled val="1"/>
        </dgm:presLayoutVars>
      </dgm:prSet>
      <dgm:spPr>
        <a:xfrm>
          <a:off x="2786" y="1124726"/>
          <a:ext cx="1622126" cy="648850"/>
        </a:xfrm>
        <a:prstGeom prst="chevron">
          <a:avLst/>
        </a:prstGeom>
      </dgm:spPr>
    </dgm:pt>
    <dgm:pt modelId="{FBFD7B15-EA06-45E1-B488-A45963F792AC}" type="pres">
      <dgm:prSet presAssocID="{386C9614-A111-4867-BFE6-DB23E39B239A}" presName="parTxOnlySpace" presStyleCnt="0"/>
      <dgm:spPr/>
    </dgm:pt>
    <dgm:pt modelId="{6386E3F4-922C-40AA-A661-002BEFE85343}" type="pres">
      <dgm:prSet presAssocID="{21AEF7B1-1BAD-4DC8-8757-01092A234D44}" presName="parTxOnly" presStyleLbl="node1" presStyleIdx="1" presStyleCnt="4">
        <dgm:presLayoutVars>
          <dgm:chMax val="0"/>
          <dgm:chPref val="0"/>
          <dgm:bulletEnabled val="1"/>
        </dgm:presLayoutVars>
      </dgm:prSet>
      <dgm:spPr>
        <a:xfrm>
          <a:off x="1462700" y="1124726"/>
          <a:ext cx="1622126" cy="648850"/>
        </a:xfrm>
        <a:prstGeom prst="chevron">
          <a:avLst/>
        </a:prstGeom>
      </dgm:spPr>
    </dgm:pt>
    <dgm:pt modelId="{A0544FC6-A0EF-4A34-8D9B-692F0F6895D8}" type="pres">
      <dgm:prSet presAssocID="{3D91B10E-BD4F-486D-8B03-48FBF1C137F8}" presName="parTxOnlySpace" presStyleCnt="0"/>
      <dgm:spPr/>
    </dgm:pt>
    <dgm:pt modelId="{CC10A524-18B0-495E-A18A-D0191E09A16C}" type="pres">
      <dgm:prSet presAssocID="{7383DCA0-D359-45DD-8B57-C266A13F66CF}" presName="parTxOnly" presStyleLbl="node1" presStyleIdx="2" presStyleCnt="4">
        <dgm:presLayoutVars>
          <dgm:chMax val="0"/>
          <dgm:chPref val="0"/>
          <dgm:bulletEnabled val="1"/>
        </dgm:presLayoutVars>
      </dgm:prSet>
      <dgm:spPr>
        <a:xfrm>
          <a:off x="2922615" y="1124726"/>
          <a:ext cx="1622126" cy="648850"/>
        </a:xfrm>
        <a:prstGeom prst="chevron">
          <a:avLst/>
        </a:prstGeom>
      </dgm:spPr>
    </dgm:pt>
    <dgm:pt modelId="{FEC87653-5408-4C49-9C58-AC2F5D79A20A}" type="pres">
      <dgm:prSet presAssocID="{F2A8ACCF-04E9-4AA8-8868-D1E45B299E85}" presName="parTxOnlySpace" presStyleCnt="0"/>
      <dgm:spPr/>
    </dgm:pt>
    <dgm:pt modelId="{5E7EB3F3-D978-41FD-9607-546D112F2DEC}" type="pres">
      <dgm:prSet presAssocID="{BCEB043E-DD66-46DB-B78E-A2F774E608EA}" presName="parTxOnly" presStyleLbl="node1" presStyleIdx="3" presStyleCnt="4">
        <dgm:presLayoutVars>
          <dgm:chMax val="0"/>
          <dgm:chPref val="0"/>
          <dgm:bulletEnabled val="1"/>
        </dgm:presLayoutVars>
      </dgm:prSet>
      <dgm:spPr>
        <a:xfrm>
          <a:off x="4382529" y="1124726"/>
          <a:ext cx="1622126" cy="648850"/>
        </a:xfrm>
        <a:prstGeom prst="chevron">
          <a:avLst/>
        </a:prstGeom>
      </dgm:spPr>
    </dgm:pt>
  </dgm:ptLst>
  <dgm:cxnLst>
    <dgm:cxn modelId="{E0573B0C-9252-4C7D-8A16-3DB0C95E851E}" type="presOf" srcId="{6136C30C-5AFC-48F9-8402-167667A4CB49}" destId="{023C9FA0-E1D7-4C66-9D61-59AA34A72249}" srcOrd="0" destOrd="0" presId="urn:microsoft.com/office/officeart/2005/8/layout/chevron1"/>
    <dgm:cxn modelId="{19B9AF11-AA93-451B-8F16-5C0205B18666}" srcId="{1EE00AAD-0DF9-41AD-AB65-D12EFA924439}" destId="{21AEF7B1-1BAD-4DC8-8757-01092A234D44}" srcOrd="1" destOrd="0" parTransId="{75E08CF7-B059-4F33-98CC-2BB71BCDF0EF}" sibTransId="{3D91B10E-BD4F-486D-8B03-48FBF1C137F8}"/>
    <dgm:cxn modelId="{513B4262-A518-482D-922A-7B69138B19B6}" srcId="{1EE00AAD-0DF9-41AD-AB65-D12EFA924439}" destId="{6136C30C-5AFC-48F9-8402-167667A4CB49}" srcOrd="0" destOrd="0" parTransId="{29B311AA-EA80-4D14-B9A3-D64537659569}" sibTransId="{386C9614-A111-4867-BFE6-DB23E39B239A}"/>
    <dgm:cxn modelId="{C8E8568B-CBB2-47C4-96DE-D1F59934C534}" type="presOf" srcId="{21AEF7B1-1BAD-4DC8-8757-01092A234D44}" destId="{6386E3F4-922C-40AA-A661-002BEFE85343}" srcOrd="0" destOrd="0" presId="urn:microsoft.com/office/officeart/2005/8/layout/chevron1"/>
    <dgm:cxn modelId="{CC59CA9C-E725-4193-BEC9-245865D8F2B5}" type="presOf" srcId="{BCEB043E-DD66-46DB-B78E-A2F774E608EA}" destId="{5E7EB3F3-D978-41FD-9607-546D112F2DEC}" srcOrd="0" destOrd="0" presId="urn:microsoft.com/office/officeart/2005/8/layout/chevron1"/>
    <dgm:cxn modelId="{7E3E5AA1-747D-44FA-A101-23E0D6A3FEC5}" type="presOf" srcId="{7383DCA0-D359-45DD-8B57-C266A13F66CF}" destId="{CC10A524-18B0-495E-A18A-D0191E09A16C}" srcOrd="0" destOrd="0" presId="urn:microsoft.com/office/officeart/2005/8/layout/chevron1"/>
    <dgm:cxn modelId="{6E2E1FB6-E3B0-438D-8940-2055BCF66604}" type="presOf" srcId="{1EE00AAD-0DF9-41AD-AB65-D12EFA924439}" destId="{33977C2F-590B-4A01-942F-8AB18E860DEB}" srcOrd="0" destOrd="0" presId="urn:microsoft.com/office/officeart/2005/8/layout/chevron1"/>
    <dgm:cxn modelId="{653195BA-8DDE-42F9-97D6-91E9DA39B390}" srcId="{1EE00AAD-0DF9-41AD-AB65-D12EFA924439}" destId="{BCEB043E-DD66-46DB-B78E-A2F774E608EA}" srcOrd="3" destOrd="0" parTransId="{7C59A56C-DEAE-489B-91B4-C74F43CE97B2}" sibTransId="{721EDC69-8BBD-4283-85F4-4F02CC64D9A9}"/>
    <dgm:cxn modelId="{FC5588BC-6564-46BF-82F0-D8C41AD35B82}" srcId="{1EE00AAD-0DF9-41AD-AB65-D12EFA924439}" destId="{7383DCA0-D359-45DD-8B57-C266A13F66CF}" srcOrd="2" destOrd="0" parTransId="{B99193FF-DCAC-4BA4-9E7D-6ED83FE33D58}" sibTransId="{F2A8ACCF-04E9-4AA8-8868-D1E45B299E85}"/>
    <dgm:cxn modelId="{3CA0BD36-25DD-46B5-9CEC-33EAD91766B9}" type="presParOf" srcId="{33977C2F-590B-4A01-942F-8AB18E860DEB}" destId="{023C9FA0-E1D7-4C66-9D61-59AA34A72249}" srcOrd="0" destOrd="0" presId="urn:microsoft.com/office/officeart/2005/8/layout/chevron1"/>
    <dgm:cxn modelId="{92E0896A-E750-44DB-9519-6761DDE1BC79}" type="presParOf" srcId="{33977C2F-590B-4A01-942F-8AB18E860DEB}" destId="{FBFD7B15-EA06-45E1-B488-A45963F792AC}" srcOrd="1" destOrd="0" presId="urn:microsoft.com/office/officeart/2005/8/layout/chevron1"/>
    <dgm:cxn modelId="{91DB5E0C-C666-4B5C-8C22-ACB0FBA4955D}" type="presParOf" srcId="{33977C2F-590B-4A01-942F-8AB18E860DEB}" destId="{6386E3F4-922C-40AA-A661-002BEFE85343}" srcOrd="2" destOrd="0" presId="urn:microsoft.com/office/officeart/2005/8/layout/chevron1"/>
    <dgm:cxn modelId="{84C0F52B-8618-4F18-B4E7-9498742B358C}" type="presParOf" srcId="{33977C2F-590B-4A01-942F-8AB18E860DEB}" destId="{A0544FC6-A0EF-4A34-8D9B-692F0F6895D8}" srcOrd="3" destOrd="0" presId="urn:microsoft.com/office/officeart/2005/8/layout/chevron1"/>
    <dgm:cxn modelId="{75165EAD-22A9-4B5C-93CE-06F78F6D6CA7}" type="presParOf" srcId="{33977C2F-590B-4A01-942F-8AB18E860DEB}" destId="{CC10A524-18B0-495E-A18A-D0191E09A16C}" srcOrd="4" destOrd="0" presId="urn:microsoft.com/office/officeart/2005/8/layout/chevron1"/>
    <dgm:cxn modelId="{AE06F51F-50B2-4B2D-B5C9-9E06E66EB6C5}" type="presParOf" srcId="{33977C2F-590B-4A01-942F-8AB18E860DEB}" destId="{FEC87653-5408-4C49-9C58-AC2F5D79A20A}" srcOrd="5" destOrd="0" presId="urn:microsoft.com/office/officeart/2005/8/layout/chevron1"/>
    <dgm:cxn modelId="{ED183CB9-D5EE-4322-8A76-813AE8BFF474}" type="presParOf" srcId="{33977C2F-590B-4A01-942F-8AB18E860DEB}" destId="{5E7EB3F3-D978-41FD-9607-546D112F2DEC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E00AAD-0DF9-41AD-AB65-D12EFA924439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6136C30C-5AFC-48F9-8402-167667A4CB49}">
      <dgm:prSet phldrT="[Text]"/>
      <dgm:spPr/>
      <dgm:t>
        <a:bodyPr/>
        <a:lstStyle/>
        <a:p>
          <a:r>
            <a:rPr lang="en-US" dirty="0"/>
            <a:t>git subtree</a:t>
          </a:r>
        </a:p>
      </dgm:t>
    </dgm:pt>
    <dgm:pt modelId="{29B311AA-EA80-4D14-B9A3-D64537659569}" type="parTrans" cxnId="{513B4262-A518-482D-922A-7B69138B19B6}">
      <dgm:prSet/>
      <dgm:spPr/>
      <dgm:t>
        <a:bodyPr/>
        <a:lstStyle/>
        <a:p>
          <a:endParaRPr lang="en-US"/>
        </a:p>
      </dgm:t>
    </dgm:pt>
    <dgm:pt modelId="{386C9614-A111-4867-BFE6-DB23E39B239A}" type="sibTrans" cxnId="{513B4262-A518-482D-922A-7B69138B19B6}">
      <dgm:prSet/>
      <dgm:spPr/>
      <dgm:t>
        <a:bodyPr/>
        <a:lstStyle/>
        <a:p>
          <a:endParaRPr lang="en-US"/>
        </a:p>
      </dgm:t>
    </dgm:pt>
    <dgm:pt modelId="{9D67D453-12D5-4AA6-A65B-DEDC2894005E}">
      <dgm:prSet phldrT="[Text]"/>
      <dgm:spPr/>
      <dgm:t>
        <a:bodyPr/>
        <a:lstStyle/>
        <a:p>
          <a:r>
            <a:rPr lang="en-US" dirty="0" err="1"/>
            <a:t>CMake</a:t>
          </a:r>
          <a:endParaRPr lang="en-US" dirty="0"/>
        </a:p>
      </dgm:t>
    </dgm:pt>
    <dgm:pt modelId="{4EC40A45-5F45-4024-B093-393E940375A8}" type="parTrans" cxnId="{4661982E-56AE-423B-B983-3F236D151CE4}">
      <dgm:prSet/>
      <dgm:spPr/>
      <dgm:t>
        <a:bodyPr/>
        <a:lstStyle/>
        <a:p>
          <a:endParaRPr lang="en-US"/>
        </a:p>
      </dgm:t>
    </dgm:pt>
    <dgm:pt modelId="{CDD65F14-B89A-4382-B4AE-C6DB5206A718}" type="sibTrans" cxnId="{4661982E-56AE-423B-B983-3F236D151CE4}">
      <dgm:prSet/>
      <dgm:spPr/>
      <dgm:t>
        <a:bodyPr/>
        <a:lstStyle/>
        <a:p>
          <a:endParaRPr lang="en-US"/>
        </a:p>
      </dgm:t>
    </dgm:pt>
    <dgm:pt modelId="{802F25F5-4973-4B81-90EE-D12E9F13CD55}">
      <dgm:prSet phldrT="[Text]"/>
      <dgm:spPr/>
      <dgm:t>
        <a:bodyPr/>
        <a:lstStyle/>
        <a:p>
          <a:r>
            <a:rPr lang="en-US" dirty="0"/>
            <a:t>Conan</a:t>
          </a:r>
        </a:p>
      </dgm:t>
    </dgm:pt>
    <dgm:pt modelId="{9FBA55B0-468D-4AAE-851D-75163BA8C2D0}" type="parTrans" cxnId="{E7AA6023-7FE6-44ED-98EC-62DBBDED4B06}">
      <dgm:prSet/>
      <dgm:spPr/>
      <dgm:t>
        <a:bodyPr/>
        <a:lstStyle/>
        <a:p>
          <a:endParaRPr lang="en-US"/>
        </a:p>
      </dgm:t>
    </dgm:pt>
    <dgm:pt modelId="{40CD4B05-7E25-4432-8222-5FD8018B445B}" type="sibTrans" cxnId="{E7AA6023-7FE6-44ED-98EC-62DBBDED4B06}">
      <dgm:prSet/>
      <dgm:spPr/>
      <dgm:t>
        <a:bodyPr/>
        <a:lstStyle/>
        <a:p>
          <a:endParaRPr lang="en-US"/>
        </a:p>
      </dgm:t>
    </dgm:pt>
    <dgm:pt modelId="{1DB53A9A-E3D9-4EB7-A933-997E5EC4ECD3}">
      <dgm:prSet phldrT="[Text]"/>
      <dgm:spPr/>
      <dgm:t>
        <a:bodyPr/>
        <a:lstStyle/>
        <a:p>
          <a:r>
            <a:rPr lang="en-US" dirty="0"/>
            <a:t>Touch-up Scripting</a:t>
          </a:r>
        </a:p>
      </dgm:t>
    </dgm:pt>
    <dgm:pt modelId="{859AA4E3-84EA-4335-A1B2-9FC3A36AC9CF}" type="parTrans" cxnId="{C083A874-0515-4E09-BF22-BE8A68991F04}">
      <dgm:prSet/>
      <dgm:spPr/>
      <dgm:t>
        <a:bodyPr/>
        <a:lstStyle/>
        <a:p>
          <a:endParaRPr lang="en-US"/>
        </a:p>
      </dgm:t>
    </dgm:pt>
    <dgm:pt modelId="{2CAD85BC-35ED-4694-9B71-A75F7E34932D}" type="sibTrans" cxnId="{C083A874-0515-4E09-BF22-BE8A68991F04}">
      <dgm:prSet/>
      <dgm:spPr/>
      <dgm:t>
        <a:bodyPr/>
        <a:lstStyle/>
        <a:p>
          <a:endParaRPr lang="en-US"/>
        </a:p>
      </dgm:t>
    </dgm:pt>
    <dgm:pt modelId="{33977C2F-590B-4A01-942F-8AB18E860DEB}" type="pres">
      <dgm:prSet presAssocID="{1EE00AAD-0DF9-41AD-AB65-D12EFA924439}" presName="Name0" presStyleCnt="0">
        <dgm:presLayoutVars>
          <dgm:dir/>
          <dgm:animLvl val="lvl"/>
          <dgm:resizeHandles val="exact"/>
        </dgm:presLayoutVars>
      </dgm:prSet>
      <dgm:spPr/>
    </dgm:pt>
    <dgm:pt modelId="{023C9FA0-E1D7-4C66-9D61-59AA34A72249}" type="pres">
      <dgm:prSet presAssocID="{6136C30C-5AFC-48F9-8402-167667A4CB49}" presName="parTxOnly" presStyleLbl="node1" presStyleIdx="0" presStyleCnt="4" custAng="19603002">
        <dgm:presLayoutVars>
          <dgm:chMax val="0"/>
          <dgm:chPref val="0"/>
          <dgm:bulletEnabled val="1"/>
        </dgm:presLayoutVars>
      </dgm:prSet>
      <dgm:spPr/>
    </dgm:pt>
    <dgm:pt modelId="{FBFD7B15-EA06-45E1-B488-A45963F792AC}" type="pres">
      <dgm:prSet presAssocID="{386C9614-A111-4867-BFE6-DB23E39B239A}" presName="parTxOnlySpace" presStyleCnt="0"/>
      <dgm:spPr/>
    </dgm:pt>
    <dgm:pt modelId="{52327E17-8F0A-40BA-9848-93949B899B96}" type="pres">
      <dgm:prSet presAssocID="{9D67D453-12D5-4AA6-A65B-DEDC2894005E}" presName="parTxOnly" presStyleLbl="node1" presStyleIdx="1" presStyleCnt="4" custAng="21175802" custLinFactNeighborX="-4405" custLinFactNeighborY="-73458">
        <dgm:presLayoutVars>
          <dgm:chMax val="0"/>
          <dgm:chPref val="0"/>
          <dgm:bulletEnabled val="1"/>
        </dgm:presLayoutVars>
      </dgm:prSet>
      <dgm:spPr/>
    </dgm:pt>
    <dgm:pt modelId="{0D640740-CF68-476E-9622-23D3A68751E1}" type="pres">
      <dgm:prSet presAssocID="{CDD65F14-B89A-4382-B4AE-C6DB5206A718}" presName="parTxOnlySpace" presStyleCnt="0"/>
      <dgm:spPr/>
    </dgm:pt>
    <dgm:pt modelId="{5A339749-383F-4801-8A43-4B4BB591DDD6}" type="pres">
      <dgm:prSet presAssocID="{802F25F5-4973-4B81-90EE-D12E9F13CD55}" presName="parTxOnly" presStyleLbl="node1" presStyleIdx="2" presStyleCnt="4" custAng="691241" custLinFactNeighborX="23568" custLinFactNeighborY="-60573">
        <dgm:presLayoutVars>
          <dgm:chMax val="0"/>
          <dgm:chPref val="0"/>
          <dgm:bulletEnabled val="1"/>
        </dgm:presLayoutVars>
      </dgm:prSet>
      <dgm:spPr/>
    </dgm:pt>
    <dgm:pt modelId="{BA95E244-AFD0-4C25-B0B4-96D045347DFF}" type="pres">
      <dgm:prSet presAssocID="{40CD4B05-7E25-4432-8222-5FD8018B445B}" presName="parTxOnlySpace" presStyleCnt="0"/>
      <dgm:spPr/>
    </dgm:pt>
    <dgm:pt modelId="{670D4142-6514-41F5-80A9-52C65CAC3234}" type="pres">
      <dgm:prSet presAssocID="{1DB53A9A-E3D9-4EB7-A933-997E5EC4ECD3}" presName="parTxOnly" presStyleLbl="node1" presStyleIdx="3" presStyleCnt="4" custAng="1680555" custLinFactNeighborX="-8811" custLinFactNeighborY="17621">
        <dgm:presLayoutVars>
          <dgm:chMax val="0"/>
          <dgm:chPref val="0"/>
          <dgm:bulletEnabled val="1"/>
        </dgm:presLayoutVars>
      </dgm:prSet>
      <dgm:spPr/>
    </dgm:pt>
  </dgm:ptLst>
  <dgm:cxnLst>
    <dgm:cxn modelId="{E0573B0C-9252-4C7D-8A16-3DB0C95E851E}" type="presOf" srcId="{6136C30C-5AFC-48F9-8402-167667A4CB49}" destId="{023C9FA0-E1D7-4C66-9D61-59AA34A72249}" srcOrd="0" destOrd="0" presId="urn:microsoft.com/office/officeart/2005/8/layout/chevron1"/>
    <dgm:cxn modelId="{E7AA6023-7FE6-44ED-98EC-62DBBDED4B06}" srcId="{1EE00AAD-0DF9-41AD-AB65-D12EFA924439}" destId="{802F25F5-4973-4B81-90EE-D12E9F13CD55}" srcOrd="2" destOrd="0" parTransId="{9FBA55B0-468D-4AAE-851D-75163BA8C2D0}" sibTransId="{40CD4B05-7E25-4432-8222-5FD8018B445B}"/>
    <dgm:cxn modelId="{4661982E-56AE-423B-B983-3F236D151CE4}" srcId="{1EE00AAD-0DF9-41AD-AB65-D12EFA924439}" destId="{9D67D453-12D5-4AA6-A65B-DEDC2894005E}" srcOrd="1" destOrd="0" parTransId="{4EC40A45-5F45-4024-B093-393E940375A8}" sibTransId="{CDD65F14-B89A-4382-B4AE-C6DB5206A718}"/>
    <dgm:cxn modelId="{513B4262-A518-482D-922A-7B69138B19B6}" srcId="{1EE00AAD-0DF9-41AD-AB65-D12EFA924439}" destId="{6136C30C-5AFC-48F9-8402-167667A4CB49}" srcOrd="0" destOrd="0" parTransId="{29B311AA-EA80-4D14-B9A3-D64537659569}" sibTransId="{386C9614-A111-4867-BFE6-DB23E39B239A}"/>
    <dgm:cxn modelId="{C083A874-0515-4E09-BF22-BE8A68991F04}" srcId="{1EE00AAD-0DF9-41AD-AB65-D12EFA924439}" destId="{1DB53A9A-E3D9-4EB7-A933-997E5EC4ECD3}" srcOrd="3" destOrd="0" parTransId="{859AA4E3-84EA-4335-A1B2-9FC3A36AC9CF}" sibTransId="{2CAD85BC-35ED-4694-9B71-A75F7E34932D}"/>
    <dgm:cxn modelId="{6E2E1FB6-E3B0-438D-8940-2055BCF66604}" type="presOf" srcId="{1EE00AAD-0DF9-41AD-AB65-D12EFA924439}" destId="{33977C2F-590B-4A01-942F-8AB18E860DEB}" srcOrd="0" destOrd="0" presId="urn:microsoft.com/office/officeart/2005/8/layout/chevron1"/>
    <dgm:cxn modelId="{52CE97D8-9FB8-4CB2-9D3D-347F0924425E}" type="presOf" srcId="{802F25F5-4973-4B81-90EE-D12E9F13CD55}" destId="{5A339749-383F-4801-8A43-4B4BB591DDD6}" srcOrd="0" destOrd="0" presId="urn:microsoft.com/office/officeart/2005/8/layout/chevron1"/>
    <dgm:cxn modelId="{523991E2-4557-4CC4-8B1A-C5AD4C91B856}" type="presOf" srcId="{9D67D453-12D5-4AA6-A65B-DEDC2894005E}" destId="{52327E17-8F0A-40BA-9848-93949B899B96}" srcOrd="0" destOrd="0" presId="urn:microsoft.com/office/officeart/2005/8/layout/chevron1"/>
    <dgm:cxn modelId="{D805FDE2-2B65-415E-86A8-4E49AC20E573}" type="presOf" srcId="{1DB53A9A-E3D9-4EB7-A933-997E5EC4ECD3}" destId="{670D4142-6514-41F5-80A9-52C65CAC3234}" srcOrd="0" destOrd="0" presId="urn:microsoft.com/office/officeart/2005/8/layout/chevron1"/>
    <dgm:cxn modelId="{3CA0BD36-25DD-46B5-9CEC-33EAD91766B9}" type="presParOf" srcId="{33977C2F-590B-4A01-942F-8AB18E860DEB}" destId="{023C9FA0-E1D7-4C66-9D61-59AA34A72249}" srcOrd="0" destOrd="0" presId="urn:microsoft.com/office/officeart/2005/8/layout/chevron1"/>
    <dgm:cxn modelId="{92E0896A-E750-44DB-9519-6761DDE1BC79}" type="presParOf" srcId="{33977C2F-590B-4A01-942F-8AB18E860DEB}" destId="{FBFD7B15-EA06-45E1-B488-A45963F792AC}" srcOrd="1" destOrd="0" presId="urn:microsoft.com/office/officeart/2005/8/layout/chevron1"/>
    <dgm:cxn modelId="{432061EC-5662-49BB-A2E9-A76B7F7AF4E8}" type="presParOf" srcId="{33977C2F-590B-4A01-942F-8AB18E860DEB}" destId="{52327E17-8F0A-40BA-9848-93949B899B96}" srcOrd="2" destOrd="0" presId="urn:microsoft.com/office/officeart/2005/8/layout/chevron1"/>
    <dgm:cxn modelId="{9F968ED2-C966-4988-AB06-7FAAFD79FE35}" type="presParOf" srcId="{33977C2F-590B-4A01-942F-8AB18E860DEB}" destId="{0D640740-CF68-476E-9622-23D3A68751E1}" srcOrd="3" destOrd="0" presId="urn:microsoft.com/office/officeart/2005/8/layout/chevron1"/>
    <dgm:cxn modelId="{FE4D03C4-B7D7-4FF1-9C13-1632C31689DB}" type="presParOf" srcId="{33977C2F-590B-4A01-942F-8AB18E860DEB}" destId="{5A339749-383F-4801-8A43-4B4BB591DDD6}" srcOrd="4" destOrd="0" presId="urn:microsoft.com/office/officeart/2005/8/layout/chevron1"/>
    <dgm:cxn modelId="{28022FA7-802A-4840-8E5C-B8B90647E86C}" type="presParOf" srcId="{33977C2F-590B-4A01-942F-8AB18E860DEB}" destId="{BA95E244-AFD0-4C25-B0B4-96D045347DFF}" srcOrd="5" destOrd="0" presId="urn:microsoft.com/office/officeart/2005/8/layout/chevron1"/>
    <dgm:cxn modelId="{01EF63DC-3265-4E83-AA2B-69544A91BC03}" type="presParOf" srcId="{33977C2F-590B-4A01-942F-8AB18E860DEB}" destId="{670D4142-6514-41F5-80A9-52C65CAC3234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3C9FA0-E1D7-4C66-9D61-59AA34A72249}">
      <dsp:nvSpPr>
        <dsp:cNvPr id="0" name=""/>
        <dsp:cNvSpPr/>
      </dsp:nvSpPr>
      <dsp:spPr>
        <a:xfrm>
          <a:off x="2492" y="1158935"/>
          <a:ext cx="1451082" cy="580433"/>
        </a:xfrm>
        <a:prstGeom prst="chevron">
          <a:avLst/>
        </a:prstGeom>
        <a:gradFill rotWithShape="0">
          <a:gsLst>
            <a:gs pos="0">
              <a:srgbClr val="15886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5886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5886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1</a:t>
          </a:r>
        </a:p>
      </dsp:txBody>
      <dsp:txXfrm>
        <a:off x="292709" y="1158935"/>
        <a:ext cx="870649" cy="580433"/>
      </dsp:txXfrm>
    </dsp:sp>
    <dsp:sp modelId="{6386E3F4-922C-40AA-A661-002BEFE85343}">
      <dsp:nvSpPr>
        <dsp:cNvPr id="0" name=""/>
        <dsp:cNvSpPr/>
      </dsp:nvSpPr>
      <dsp:spPr>
        <a:xfrm>
          <a:off x="1308467" y="1158935"/>
          <a:ext cx="1451082" cy="580433"/>
        </a:xfrm>
        <a:prstGeom prst="chevron">
          <a:avLst/>
        </a:prstGeom>
        <a:gradFill rotWithShape="0">
          <a:gsLst>
            <a:gs pos="0">
              <a:srgbClr val="15886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5886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5886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2</a:t>
          </a:r>
        </a:p>
      </dsp:txBody>
      <dsp:txXfrm>
        <a:off x="1598684" y="1158935"/>
        <a:ext cx="870649" cy="580433"/>
      </dsp:txXfrm>
    </dsp:sp>
    <dsp:sp modelId="{CC10A524-18B0-495E-A18A-D0191E09A16C}">
      <dsp:nvSpPr>
        <dsp:cNvPr id="0" name=""/>
        <dsp:cNvSpPr/>
      </dsp:nvSpPr>
      <dsp:spPr>
        <a:xfrm>
          <a:off x="2614441" y="1158935"/>
          <a:ext cx="1451082" cy="580433"/>
        </a:xfrm>
        <a:prstGeom prst="chevron">
          <a:avLst/>
        </a:prstGeom>
        <a:gradFill rotWithShape="0">
          <a:gsLst>
            <a:gs pos="0">
              <a:srgbClr val="15886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5886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5886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3</a:t>
          </a:r>
        </a:p>
      </dsp:txBody>
      <dsp:txXfrm>
        <a:off x="2904658" y="1158935"/>
        <a:ext cx="870649" cy="580433"/>
      </dsp:txXfrm>
    </dsp:sp>
    <dsp:sp modelId="{5E7EB3F3-D978-41FD-9607-546D112F2DEC}">
      <dsp:nvSpPr>
        <dsp:cNvPr id="0" name=""/>
        <dsp:cNvSpPr/>
      </dsp:nvSpPr>
      <dsp:spPr>
        <a:xfrm>
          <a:off x="3920416" y="1158935"/>
          <a:ext cx="1451082" cy="580433"/>
        </a:xfrm>
        <a:prstGeom prst="chevron">
          <a:avLst/>
        </a:prstGeom>
        <a:gradFill rotWithShape="0">
          <a:gsLst>
            <a:gs pos="0">
              <a:srgbClr val="15886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5886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5886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4</a:t>
          </a:r>
        </a:p>
      </dsp:txBody>
      <dsp:txXfrm>
        <a:off x="4210633" y="1158935"/>
        <a:ext cx="870649" cy="5804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3C9FA0-E1D7-4C66-9D61-59AA34A72249}">
      <dsp:nvSpPr>
        <dsp:cNvPr id="0" name=""/>
        <dsp:cNvSpPr/>
      </dsp:nvSpPr>
      <dsp:spPr>
        <a:xfrm rot="19603002">
          <a:off x="3833" y="1195324"/>
          <a:ext cx="2231375" cy="89255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git subtree</a:t>
          </a:r>
        </a:p>
      </dsp:txBody>
      <dsp:txXfrm>
        <a:off x="450108" y="1195324"/>
        <a:ext cx="1338825" cy="892550"/>
      </dsp:txXfrm>
    </dsp:sp>
    <dsp:sp modelId="{52327E17-8F0A-40BA-9848-93949B899B96}">
      <dsp:nvSpPr>
        <dsp:cNvPr id="0" name=""/>
        <dsp:cNvSpPr/>
      </dsp:nvSpPr>
      <dsp:spPr>
        <a:xfrm rot="21175802">
          <a:off x="2002241" y="539675"/>
          <a:ext cx="2231375" cy="89255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CMake</a:t>
          </a:r>
          <a:endParaRPr lang="en-US" sz="2500" kern="1200" dirty="0"/>
        </a:p>
      </dsp:txBody>
      <dsp:txXfrm>
        <a:off x="2448516" y="539675"/>
        <a:ext cx="1338825" cy="892550"/>
      </dsp:txXfrm>
    </dsp:sp>
    <dsp:sp modelId="{5A339749-383F-4801-8A43-4B4BB591DDD6}">
      <dsp:nvSpPr>
        <dsp:cNvPr id="0" name=""/>
        <dsp:cNvSpPr/>
      </dsp:nvSpPr>
      <dsp:spPr>
        <a:xfrm rot="691241">
          <a:off x="4072897" y="654680"/>
          <a:ext cx="2231375" cy="89255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Conan</a:t>
          </a:r>
        </a:p>
      </dsp:txBody>
      <dsp:txXfrm>
        <a:off x="4519172" y="654680"/>
        <a:ext cx="1338825" cy="892550"/>
      </dsp:txXfrm>
    </dsp:sp>
    <dsp:sp modelId="{670D4142-6514-41F5-80A9-52C65CAC3234}">
      <dsp:nvSpPr>
        <dsp:cNvPr id="0" name=""/>
        <dsp:cNvSpPr/>
      </dsp:nvSpPr>
      <dsp:spPr>
        <a:xfrm rot="1680555">
          <a:off x="6008885" y="1352601"/>
          <a:ext cx="2231375" cy="89255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Touch-up Scripting</a:t>
          </a:r>
        </a:p>
      </dsp:txBody>
      <dsp:txXfrm>
        <a:off x="6455160" y="1352601"/>
        <a:ext cx="1338825" cy="892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B83B74-BDAD-492D-9FF1-9D9E9D4A881F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ADEB05-5168-4175-A66F-2235235D7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69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ADEB05-5168-4175-A66F-2235235D7F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867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זה סיפור על מסע</a:t>
            </a:r>
          </a:p>
          <a:p>
            <a:endParaRPr lang="en-US" dirty="0"/>
          </a:p>
          <a:p>
            <a:r>
              <a:rPr lang="he-IL" dirty="0"/>
              <a:t>בספר שר הטבעות פרודו ההוביט עשה את המסע מהפלך עד למורדור, בשביל להשמיד את הטבעת האחת</a:t>
            </a:r>
          </a:p>
          <a:p>
            <a:endParaRPr lang="he-IL" dirty="0"/>
          </a:p>
          <a:p>
            <a:r>
              <a:rPr lang="he-IL" dirty="0"/>
              <a:t>אנחנו הולכים לעשות את המסע ההפוך</a:t>
            </a:r>
          </a:p>
          <a:p>
            <a:r>
              <a:rPr lang="he-IL" dirty="0"/>
              <a:t>מתחילים במורדור, מקום אפל, כאוטי, שבו למפתחים קשה לעבוד בצורה יעילה.</a:t>
            </a:r>
          </a:p>
          <a:p>
            <a:r>
              <a:rPr lang="he-IL" dirty="0"/>
              <a:t>בכמה צעדים אנחנו נגיע לפלך.</a:t>
            </a:r>
          </a:p>
          <a:p>
            <a:r>
              <a:rPr lang="he-IL" dirty="0"/>
              <a:t>כל זה כדי להגיע לרפו היחיד</a:t>
            </a:r>
            <a:endParaRPr lang="en-US" dirty="0"/>
          </a:p>
          <a:p>
            <a:endParaRPr lang="he-IL" dirty="0"/>
          </a:p>
          <a:p>
            <a:endParaRPr lang="en-US" dirty="0"/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ADEB05-5168-4175-A66F-2235235D7F1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325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ADEB05-5168-4175-A66F-2235235D7F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94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שוק ה־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SASE </a:t>
            </a:r>
            <a:r>
              <a:rPr lang="he-I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מקיף כ־10 מיליארד דולר</a:t>
            </a:r>
          </a:p>
          <a:p>
            <a:pPr marL="0" algn="r" defTabSz="914400" rtl="1" eaLnBrk="1" latinLnBrk="0" hangingPunct="1"/>
            <a:endParaRPr lang="he-I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ADEB05-5168-4175-A66F-2235235D7F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4785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ADEB05-5168-4175-A66F-2235235D7F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017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ADEB05-5168-4175-A66F-2235235D7F1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055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he-I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ADEB05-5168-4175-A66F-2235235D7F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0079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ADEB05-5168-4175-A66F-2235235D7F1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83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emf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emf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hyperlink" Target="https://www.facebook.com/CatoNetworks/" TargetMode="External"/><Relationship Id="rId7" Type="http://schemas.openxmlformats.org/officeDocument/2006/relationships/hyperlink" Target="https://twitter.com/CatoNetworks" TargetMode="External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emf"/><Relationship Id="rId5" Type="http://schemas.openxmlformats.org/officeDocument/2006/relationships/hyperlink" Target="https://www.linkedin.com/company/cato-networks/" TargetMode="External"/><Relationship Id="rId4" Type="http://schemas.openxmlformats.org/officeDocument/2006/relationships/image" Target="../media/image29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0BC0D-94C3-40D0-9E20-4DAC94B13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4D272-7787-42F5-8E85-5772E5920C77}" type="datetimeFigureOut">
              <a:rPr lang="en-US" smtClean="0"/>
              <a:t>6/11/2022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6395E8-8E25-4945-9EE5-D8B4D541F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5747591-AC59-42CB-980E-33E440329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5760" y="365760"/>
            <a:ext cx="1290196" cy="6430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6E0CF3-E19D-4C66-B453-5E0745350E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1831533"/>
            <a:ext cx="9144000" cy="840230"/>
          </a:xfrm>
        </p:spPr>
        <p:txBody>
          <a:bodyPr anchor="b"/>
          <a:lstStyle>
            <a:lvl1pPr algn="l">
              <a:defRPr sz="5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5A7E2-CF45-41D8-8207-D721E2289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F9BFF-2202-4316-A54D-EEEA13FD5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</a:t>
            </a:r>
            <a:fld id="{FEC5E14B-9965-442C-8683-0E66DD8427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306307-D548-4EC6-A4B3-D564B330A8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3037674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21C6ACD-09BF-4D7E-93A7-862E5624ED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93192" y="4882626"/>
            <a:ext cx="2874963" cy="744538"/>
          </a:xfrm>
        </p:spPr>
        <p:txBody>
          <a:bodyPr wrap="none" lIns="182880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28600" indent="-228600">
              <a:buNone/>
              <a:defRPr sz="1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009F828-EE19-42E1-B484-3708F7D94F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3638" y="4873265"/>
            <a:ext cx="885825" cy="885825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84843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9E45DD1-FD64-0540-9527-100B5BAAD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138" y="186990"/>
            <a:ext cx="11245946" cy="428588"/>
          </a:xfrm>
          <a:prstGeom prst="rect">
            <a:avLst/>
          </a:prstGeom>
        </p:spPr>
        <p:txBody>
          <a:bodyPr lIns="0"/>
          <a:lstStyle>
            <a:lvl1pPr algn="l"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EFF29200-DFCC-A144-AAAE-5D0C7E5464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4138" y="615577"/>
            <a:ext cx="9063038" cy="385213"/>
          </a:xfrm>
          <a:prstGeom prst="rect">
            <a:avLst/>
          </a:prstGeom>
        </p:spPr>
        <p:txBody>
          <a:bodyPr lIns="0" rIns="0" anchor="t" anchorCtr="0">
            <a:noAutofit/>
          </a:bodyPr>
          <a:lstStyle>
            <a:lvl1pPr marL="285750" indent="-285750">
              <a:buFontTx/>
              <a:buNone/>
              <a:defRPr lang="en-US" sz="2000" smtClean="0">
                <a:solidFill>
                  <a:schemeClr val="tx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defTabSz="914377" latinLnBrk="0"/>
            <a:r>
              <a:rPr lang="en-US"/>
              <a:t>Click to edit Master text styles</a:t>
            </a:r>
          </a:p>
        </p:txBody>
      </p:sp>
      <p:sp>
        <p:nvSpPr>
          <p:cNvPr id="8" name="Slide Number Placeholder 22">
            <a:extLst>
              <a:ext uri="{FF2B5EF4-FFF2-40B4-BE49-F238E27FC236}">
                <a16:creationId xmlns:a16="http://schemas.microsoft.com/office/drawing/2014/main" id="{5C6AF8A3-0F37-4849-AD55-40871E12F3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70236" y="6524128"/>
            <a:ext cx="498378" cy="244661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| </a:t>
            </a:r>
            <a:fld id="{FEC5E14B-9965-442C-8683-0E66DD8427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980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AA7C3-FC47-4BCB-B69A-CE0BC45A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278898"/>
            <a:ext cx="8626475" cy="158812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D9269-4020-4E58-8F2C-41611893D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89401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0BE1E-A2C1-4029-AD84-B27BB3A9B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4D272-7787-42F5-8E85-5772E5920C77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EE92F3-9A58-4CAD-B7AD-FBE2801F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49D194-10F0-45C8-BC3A-1F67F39B9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27A84-62A5-40F8-9ABB-C2EE3BC82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D601E-79A4-4C4A-BCE9-118BAB20A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46724-E269-4C09-9307-64D5607F6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04CB8-485A-46FF-AC30-BDF406EEA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4D272-7787-42F5-8E85-5772E5920C77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5F36A8-BAF9-4FD8-A836-D12878DEA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6267A-62F2-48A8-BAA4-576130486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</a:t>
            </a:r>
            <a:fld id="{FEC5E14B-9965-442C-8683-0E66DD8427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D0FBCD-EE24-4372-BC98-BF8E948DD2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3220" y="558913"/>
            <a:ext cx="11561104" cy="714375"/>
          </a:xfrm>
        </p:spPr>
        <p:txBody>
          <a:bodyPr lIns="0" rIns="0"/>
          <a:lstStyle>
            <a:lvl1pPr marL="0" indent="0">
              <a:buFontTx/>
              <a:buNone/>
              <a:defRPr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825719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D601E-79A4-4C4A-BCE9-118BAB20A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04CB8-485A-46FF-AC30-BDF406EEA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4D272-7787-42F5-8E85-5772E5920C77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5F36A8-BAF9-4FD8-A836-D12878DEA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6267A-62F2-48A8-BAA4-576130486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</a:t>
            </a:r>
            <a:fld id="{FEC5E14B-9965-442C-8683-0E66DD8427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D0FBCD-EE24-4372-BC98-BF8E948DD2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3220" y="558913"/>
            <a:ext cx="11561104" cy="714375"/>
          </a:xfrm>
        </p:spPr>
        <p:txBody>
          <a:bodyPr lIns="0" rIns="0"/>
          <a:lstStyle>
            <a:lvl1pPr marL="0" indent="0">
              <a:buFontTx/>
              <a:buNone/>
              <a:defRPr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475764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1FBE3-E447-4593-9D29-D23F9A035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1F121-D797-47D5-BB5B-C41FCD77BF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3219" y="1294662"/>
            <a:ext cx="564832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CCE33C-15E7-463B-A719-8F944C6C7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294662"/>
            <a:ext cx="564832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0F29A0-F316-43B3-80F3-F7D94E2CA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4D272-7787-42F5-8E85-5772E5920C77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DE97A-4292-4901-A47C-4EE328B10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3935-AEC7-41F5-8E50-FD4AAC1FA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</a:t>
            </a:r>
            <a:fld id="{FEC5E14B-9965-442C-8683-0E66DD8427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DB3B5C1-B65E-459F-8DE4-A1CCBCEB5D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3220" y="558913"/>
            <a:ext cx="11561104" cy="714375"/>
          </a:xfrm>
        </p:spPr>
        <p:txBody>
          <a:bodyPr lIns="0" rIns="0"/>
          <a:lstStyle>
            <a:lvl1pPr marL="0" indent="0">
              <a:buFontTx/>
              <a:buNone/>
              <a:defRPr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04736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B7E0835-8031-4C40-B644-960ED469D8DD}"/>
              </a:ext>
            </a:extLst>
          </p:cNvPr>
          <p:cNvGrpSpPr/>
          <p:nvPr/>
        </p:nvGrpSpPr>
        <p:grpSpPr>
          <a:xfrm>
            <a:off x="9994965" y="1461676"/>
            <a:ext cx="1790875" cy="1548151"/>
            <a:chOff x="9994965" y="1461676"/>
            <a:chExt cx="1790875" cy="154815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C6116BF-2E29-406D-A91D-3290ACCD0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25051" y="1461676"/>
              <a:ext cx="1112760" cy="54626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16D192-6281-462B-B727-03EA6907AE5D}"/>
                </a:ext>
              </a:extLst>
            </p:cNvPr>
            <p:cNvSpPr txBox="1"/>
            <p:nvPr/>
          </p:nvSpPr>
          <p:spPr>
            <a:xfrm>
              <a:off x="9994965" y="2071108"/>
              <a:ext cx="1790875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127958"/>
                </a:buClr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12795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Flexible Management</a:t>
              </a:r>
            </a:p>
            <a:p>
              <a:pPr marL="117475" marR="0" lvl="0" indent="-11747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C33">
                    <a:lumMod val="25000"/>
                    <a:lumOff val="75000"/>
                  </a:srgb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222C3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Self-service</a:t>
              </a:r>
            </a:p>
            <a:p>
              <a:pPr marL="117475" marR="0" lvl="0" indent="-11747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C33">
                    <a:lumMod val="25000"/>
                    <a:lumOff val="75000"/>
                  </a:srgb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222C3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Co-managed</a:t>
              </a:r>
            </a:p>
            <a:p>
              <a:pPr marL="117475" marR="0" lvl="0" indent="-11747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C33">
                    <a:lumMod val="25000"/>
                    <a:lumOff val="75000"/>
                  </a:srgb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222C3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Fully managed</a:t>
              </a:r>
            </a:p>
          </p:txBody>
        </p:sp>
      </p:grpSp>
      <p:sp>
        <p:nvSpPr>
          <p:cNvPr id="13" name="Slide Number Placeholder 22">
            <a:extLst>
              <a:ext uri="{FF2B5EF4-FFF2-40B4-BE49-F238E27FC236}">
                <a16:creationId xmlns:a16="http://schemas.microsoft.com/office/drawing/2014/main" id="{9C95DEF5-A558-43EB-94D4-E325E1CB5DE2}"/>
              </a:ext>
            </a:extLst>
          </p:cNvPr>
          <p:cNvSpPr txBox="1">
            <a:spLocks/>
          </p:cNvSpPr>
          <p:nvPr/>
        </p:nvSpPr>
        <p:spPr>
          <a:xfrm>
            <a:off x="11720468" y="6518553"/>
            <a:ext cx="408632" cy="2446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88EE3E-AEEC-954C-BC2F-BB88D43739C2}" type="slidenum">
              <a:rPr lang="en-IL" smtClean="0"/>
              <a:pPr/>
              <a:t>‹#›</a:t>
            </a:fld>
            <a:endParaRPr lang="en-IL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5C4FA2-CF25-4C5B-B790-A37E65684E54}"/>
              </a:ext>
            </a:extLst>
          </p:cNvPr>
          <p:cNvGrpSpPr/>
          <p:nvPr/>
        </p:nvGrpSpPr>
        <p:grpSpPr>
          <a:xfrm>
            <a:off x="6144482" y="1408394"/>
            <a:ext cx="2649460" cy="1585140"/>
            <a:chOff x="5328375" y="1408394"/>
            <a:chExt cx="2649460" cy="158514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1E07D88-863E-41D5-B2D0-E0766BEF8B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9806"/>
            <a:stretch/>
          </p:blipFill>
          <p:spPr>
            <a:xfrm flipH="1">
              <a:off x="5328375" y="1554246"/>
              <a:ext cx="783699" cy="1439288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B577DC2-85F9-439D-8DE9-DA8FBBBC7409}"/>
                </a:ext>
              </a:extLst>
            </p:cNvPr>
            <p:cNvGrpSpPr/>
            <p:nvPr/>
          </p:nvGrpSpPr>
          <p:grpSpPr>
            <a:xfrm>
              <a:off x="6058720" y="1408394"/>
              <a:ext cx="1919115" cy="963318"/>
              <a:chOff x="5942039" y="1446816"/>
              <a:chExt cx="1919115" cy="963318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4F8EDE0-6194-4DFE-BA35-0BADF5A23707}"/>
                  </a:ext>
                </a:extLst>
              </p:cNvPr>
              <p:cNvSpPr/>
              <p:nvPr/>
            </p:nvSpPr>
            <p:spPr>
              <a:xfrm>
                <a:off x="5942039" y="1446816"/>
                <a:ext cx="864339" cy="2738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15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15886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NG Firewall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3FEBEA4-A290-4E1F-B15F-01FCD9D072A0}"/>
                  </a:ext>
                </a:extLst>
              </p:cNvPr>
              <p:cNvSpPr/>
              <p:nvPr/>
            </p:nvSpPr>
            <p:spPr>
              <a:xfrm>
                <a:off x="5942039" y="1663884"/>
                <a:ext cx="1468672" cy="2738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15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15886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Secure Web Gateway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AC0677C-6501-402E-8743-5216F26791D2}"/>
                  </a:ext>
                </a:extLst>
              </p:cNvPr>
              <p:cNvSpPr/>
              <p:nvPr/>
            </p:nvSpPr>
            <p:spPr>
              <a:xfrm>
                <a:off x="5942039" y="1911367"/>
                <a:ext cx="1919115" cy="2738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15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15886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Advanced Threat Prevention  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458A31F-BAD3-446B-9F98-881F167E169B}"/>
                  </a:ext>
                </a:extLst>
              </p:cNvPr>
              <p:cNvSpPr/>
              <p:nvPr/>
            </p:nvSpPr>
            <p:spPr>
              <a:xfrm>
                <a:off x="5942039" y="2136276"/>
                <a:ext cx="1726755" cy="2738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15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15886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Cloud and Mobile Security</a:t>
                </a: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359527F-F9D2-44F8-954C-11137634E415}"/>
              </a:ext>
            </a:extLst>
          </p:cNvPr>
          <p:cNvGrpSpPr/>
          <p:nvPr/>
        </p:nvGrpSpPr>
        <p:grpSpPr>
          <a:xfrm>
            <a:off x="3659831" y="1408394"/>
            <a:ext cx="2464573" cy="1585140"/>
            <a:chOff x="2843724" y="1408394"/>
            <a:chExt cx="2464573" cy="158514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D68E4D2-81C4-43FC-8BB1-AC87C1BBEA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9806"/>
            <a:stretch/>
          </p:blipFill>
          <p:spPr>
            <a:xfrm>
              <a:off x="4524598" y="1554246"/>
              <a:ext cx="783699" cy="1439288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0D75136-6A4F-41ED-8CC5-5FCFC92498DF}"/>
                </a:ext>
              </a:extLst>
            </p:cNvPr>
            <p:cNvGrpSpPr/>
            <p:nvPr/>
          </p:nvGrpSpPr>
          <p:grpSpPr>
            <a:xfrm>
              <a:off x="2843724" y="1408394"/>
              <a:ext cx="1747594" cy="963318"/>
              <a:chOff x="2640072" y="1434290"/>
              <a:chExt cx="1747594" cy="963318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86F1819-A363-4938-9651-91C834CD94C8}"/>
                  </a:ext>
                </a:extLst>
              </p:cNvPr>
              <p:cNvSpPr/>
              <p:nvPr/>
            </p:nvSpPr>
            <p:spPr>
              <a:xfrm>
                <a:off x="3066470" y="1434290"/>
                <a:ext cx="1321196" cy="2738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ts val="15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15886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Cloud Optimization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00F7753-7FA0-4EC3-84DB-F37A2A8ACD7E}"/>
                  </a:ext>
                </a:extLst>
              </p:cNvPr>
              <p:cNvSpPr/>
              <p:nvPr/>
            </p:nvSpPr>
            <p:spPr>
              <a:xfrm>
                <a:off x="3096928" y="1651358"/>
                <a:ext cx="1290738" cy="2738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ts val="15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15886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WAN Optimization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69D292F-BA87-4BD0-864E-A321B92DE6A0}"/>
                  </a:ext>
                </a:extLst>
              </p:cNvPr>
              <p:cNvSpPr/>
              <p:nvPr/>
            </p:nvSpPr>
            <p:spPr>
              <a:xfrm>
                <a:off x="2640072" y="1898841"/>
                <a:ext cx="1747594" cy="2738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ts val="15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15886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Global Route Optimization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7FCAE52-A4B2-4BB3-B7C6-C4C66C5A4C76}"/>
                  </a:ext>
                </a:extLst>
              </p:cNvPr>
              <p:cNvSpPr/>
              <p:nvPr/>
            </p:nvSpPr>
            <p:spPr>
              <a:xfrm>
                <a:off x="2752283" y="2123750"/>
                <a:ext cx="1635383" cy="2738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ts val="15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15886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Self-healing Architecture</a:t>
                </a:r>
              </a:p>
            </p:txBody>
          </p:sp>
        </p:grp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0D43E9A2-20C8-4031-B969-EFBA0E6C4B8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1510" y="3083940"/>
            <a:ext cx="6045866" cy="1022462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B46D4916-A549-45D5-90FE-E35F46D5FEB3}"/>
              </a:ext>
            </a:extLst>
          </p:cNvPr>
          <p:cNvGrpSpPr/>
          <p:nvPr/>
        </p:nvGrpSpPr>
        <p:grpSpPr>
          <a:xfrm>
            <a:off x="1453471" y="2069038"/>
            <a:ext cx="2336333" cy="1811732"/>
            <a:chOff x="2285868" y="3762352"/>
            <a:chExt cx="1885286" cy="1461963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BA8495D-B394-4B9B-AD2C-2C27E3E3DE96}"/>
                </a:ext>
              </a:extLst>
            </p:cNvPr>
            <p:cNvCxnSpPr>
              <a:cxnSpLocks/>
            </p:cNvCxnSpPr>
            <p:nvPr/>
          </p:nvCxnSpPr>
          <p:spPr>
            <a:xfrm>
              <a:off x="3123368" y="4546943"/>
              <a:ext cx="462556" cy="316356"/>
            </a:xfrm>
            <a:prstGeom prst="line">
              <a:avLst/>
            </a:prstGeom>
            <a:ln w="9525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D0E61C5-6FF5-40BE-8FAC-45DE3F69C6C8}"/>
                </a:ext>
              </a:extLst>
            </p:cNvPr>
            <p:cNvCxnSpPr>
              <a:cxnSpLocks/>
            </p:cNvCxnSpPr>
            <p:nvPr/>
          </p:nvCxnSpPr>
          <p:spPr>
            <a:xfrm>
              <a:off x="2685008" y="4467929"/>
              <a:ext cx="923980" cy="442685"/>
            </a:xfrm>
            <a:prstGeom prst="line">
              <a:avLst/>
            </a:prstGeom>
            <a:ln w="9525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19B2C3A-C0D0-4E44-8C2D-2F7D48A7F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07072" y="4303678"/>
              <a:ext cx="409034" cy="256090"/>
            </a:xfrm>
            <a:prstGeom prst="rect">
              <a:avLst/>
            </a:prstGeom>
          </p:spPr>
        </p:pic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6997227-5BCC-46C6-B532-74516A38929D}"/>
                </a:ext>
              </a:extLst>
            </p:cNvPr>
            <p:cNvCxnSpPr/>
            <p:nvPr/>
          </p:nvCxnSpPr>
          <p:spPr>
            <a:xfrm flipH="1">
              <a:off x="3750602" y="4546943"/>
              <a:ext cx="190681" cy="286021"/>
            </a:xfrm>
            <a:prstGeom prst="line">
              <a:avLst/>
            </a:prstGeom>
            <a:ln w="9525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1AE1DD8-F717-4B3E-B160-DFC024D4D4C8}"/>
                </a:ext>
              </a:extLst>
            </p:cNvPr>
            <p:cNvCxnSpPr/>
            <p:nvPr/>
          </p:nvCxnSpPr>
          <p:spPr>
            <a:xfrm>
              <a:off x="3690606" y="4178339"/>
              <a:ext cx="0" cy="684960"/>
            </a:xfrm>
            <a:prstGeom prst="line">
              <a:avLst/>
            </a:prstGeom>
            <a:ln w="9525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A378109-B75F-4C57-95D0-BD7C1A6C9BAF}"/>
                </a:ext>
              </a:extLst>
            </p:cNvPr>
            <p:cNvCxnSpPr/>
            <p:nvPr/>
          </p:nvCxnSpPr>
          <p:spPr>
            <a:xfrm>
              <a:off x="3460923" y="4000903"/>
              <a:ext cx="207340" cy="879731"/>
            </a:xfrm>
            <a:prstGeom prst="line">
              <a:avLst/>
            </a:prstGeom>
            <a:ln w="9525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83C1737-B062-4C09-B85E-DF3364358B7D}"/>
                </a:ext>
              </a:extLst>
            </p:cNvPr>
            <p:cNvCxnSpPr>
              <a:cxnSpLocks/>
            </p:cNvCxnSpPr>
            <p:nvPr/>
          </p:nvCxnSpPr>
          <p:spPr>
            <a:xfrm>
              <a:off x="3080194" y="4068225"/>
              <a:ext cx="566401" cy="799408"/>
            </a:xfrm>
            <a:prstGeom prst="line">
              <a:avLst/>
            </a:prstGeom>
            <a:ln w="9525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8F5F7F0-8796-4CBF-8136-76927590A288}"/>
                </a:ext>
              </a:extLst>
            </p:cNvPr>
            <p:cNvCxnSpPr/>
            <p:nvPr/>
          </p:nvCxnSpPr>
          <p:spPr>
            <a:xfrm>
              <a:off x="2948876" y="4766983"/>
              <a:ext cx="645715" cy="161321"/>
            </a:xfrm>
            <a:prstGeom prst="line">
              <a:avLst/>
            </a:prstGeom>
            <a:ln w="9525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6002816-B12B-4C98-9097-348318F06B46}"/>
                </a:ext>
              </a:extLst>
            </p:cNvPr>
            <p:cNvCxnSpPr/>
            <p:nvPr/>
          </p:nvCxnSpPr>
          <p:spPr>
            <a:xfrm flipV="1">
              <a:off x="3235573" y="4954306"/>
              <a:ext cx="341683" cy="82882"/>
            </a:xfrm>
            <a:prstGeom prst="line">
              <a:avLst/>
            </a:prstGeom>
            <a:ln w="9525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513E5A94-F649-4324-B080-F739A32EC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20243" y="3965009"/>
              <a:ext cx="439090" cy="291395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F8263A5-5F0F-4BE3-B074-981920398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47511" y="4345864"/>
              <a:ext cx="423643" cy="265236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F32977F-0D9C-4F91-B5D9-98EB59874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06052" y="3762352"/>
              <a:ext cx="596783" cy="375752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AABE23A-79C4-4ABE-BF83-B7E260097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62961" y="4586038"/>
              <a:ext cx="648357" cy="254185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23CD6DAC-F1A0-40FD-B91F-8A8924D6B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8803" y="4863299"/>
              <a:ext cx="515738" cy="361016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F36D387-1BFC-4229-A7CD-F005BE83A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0940" y="3814611"/>
              <a:ext cx="364701" cy="232082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5CBBB2CB-1950-4371-82C1-4BAA08E94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85868" y="4155913"/>
              <a:ext cx="519742" cy="325992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9C39A0E-4BCE-4E3E-A11D-B411C2177141}"/>
              </a:ext>
            </a:extLst>
          </p:cNvPr>
          <p:cNvGrpSpPr/>
          <p:nvPr/>
        </p:nvGrpSpPr>
        <p:grpSpPr>
          <a:xfrm>
            <a:off x="1444938" y="3599432"/>
            <a:ext cx="5416190" cy="2052950"/>
            <a:chOff x="628831" y="3599432"/>
            <a:chExt cx="5416190" cy="205295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058DF4D-A6CC-4994-8F97-D36C2DB64797}"/>
                </a:ext>
              </a:extLst>
            </p:cNvPr>
            <p:cNvGrpSpPr/>
            <p:nvPr/>
          </p:nvGrpSpPr>
          <p:grpSpPr>
            <a:xfrm>
              <a:off x="628831" y="3599432"/>
              <a:ext cx="5160945" cy="2052950"/>
              <a:chOff x="2341995" y="4494588"/>
              <a:chExt cx="4164579" cy="1656610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9AC816E0-4084-4403-B54D-14F777C64975}"/>
                  </a:ext>
                </a:extLst>
              </p:cNvPr>
              <p:cNvGrpSpPr/>
              <p:nvPr/>
            </p:nvGrpSpPr>
            <p:grpSpPr>
              <a:xfrm>
                <a:off x="2341995" y="4494588"/>
                <a:ext cx="4164579" cy="1656610"/>
                <a:chOff x="2341995" y="4494588"/>
                <a:chExt cx="4164579" cy="1656610"/>
              </a:xfrm>
            </p:grpSpPr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564F05D9-C16C-4EDA-BAB3-B2FEA0F61437}"/>
                    </a:ext>
                  </a:extLst>
                </p:cNvPr>
                <p:cNvCxnSpPr/>
                <p:nvPr/>
              </p:nvCxnSpPr>
              <p:spPr>
                <a:xfrm>
                  <a:off x="6018415" y="4691857"/>
                  <a:ext cx="0" cy="1076631"/>
                </a:xfrm>
                <a:prstGeom prst="line">
                  <a:avLst/>
                </a:prstGeom>
                <a:ln w="28575">
                  <a:solidFill>
                    <a:schemeClr val="tx2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0AB86A45-2D58-45E4-94DD-F3FABE3706A2}"/>
                    </a:ext>
                  </a:extLst>
                </p:cNvPr>
                <p:cNvCxnSpPr/>
                <p:nvPr/>
              </p:nvCxnSpPr>
              <p:spPr>
                <a:xfrm>
                  <a:off x="5964382" y="4691857"/>
                  <a:ext cx="0" cy="1076631"/>
                </a:xfrm>
                <a:prstGeom prst="line">
                  <a:avLst/>
                </a:prstGeom>
                <a:ln w="28575">
                  <a:solidFill>
                    <a:schemeClr val="tx2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744982D4-26EF-4689-9836-5C21CFAADD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81102" y="4494588"/>
                  <a:ext cx="1151313" cy="1205345"/>
                </a:xfrm>
                <a:prstGeom prst="line">
                  <a:avLst/>
                </a:prstGeom>
                <a:ln w="28575">
                  <a:solidFill>
                    <a:schemeClr val="tx2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2E81B59E-2A69-4D75-9196-CECB0CB8C0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660073" y="4494588"/>
                  <a:ext cx="1151313" cy="1205345"/>
                </a:xfrm>
                <a:prstGeom prst="line">
                  <a:avLst/>
                </a:prstGeom>
                <a:ln w="28575">
                  <a:solidFill>
                    <a:schemeClr val="tx2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B1D61435-8977-4818-A1D4-B336B124B5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25972" y="5539528"/>
                  <a:ext cx="386803" cy="386803"/>
                </a:xfrm>
                <a:prstGeom prst="rect">
                  <a:avLst/>
                </a:prstGeom>
              </p:spPr>
            </p:pic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6E8384B4-8B54-421C-8F43-7E3BB4C220C7}"/>
                    </a:ext>
                  </a:extLst>
                </p:cNvPr>
                <p:cNvSpPr txBox="1"/>
                <p:nvPr/>
              </p:nvSpPr>
              <p:spPr>
                <a:xfrm>
                  <a:off x="2341995" y="5902840"/>
                  <a:ext cx="558701" cy="2483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222222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Branch</a:t>
                  </a: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DA958BE-C6C2-4408-90C7-ACC88A4BC70B}"/>
                    </a:ext>
                  </a:extLst>
                </p:cNvPr>
                <p:cNvSpPr txBox="1"/>
                <p:nvPr/>
              </p:nvSpPr>
              <p:spPr>
                <a:xfrm rot="18900000">
                  <a:off x="2906463" y="4800777"/>
                  <a:ext cx="627829" cy="2483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222222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Internet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9A6D93F8-6CB3-4384-9D3E-AA47CB4F2280}"/>
                    </a:ext>
                  </a:extLst>
                </p:cNvPr>
                <p:cNvSpPr txBox="1"/>
                <p:nvPr/>
              </p:nvSpPr>
              <p:spPr>
                <a:xfrm>
                  <a:off x="5703862" y="5902840"/>
                  <a:ext cx="802712" cy="2483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222222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Datacenter</a:t>
                  </a:r>
                </a:p>
              </p:txBody>
            </p:sp>
            <p:pic>
              <p:nvPicPr>
                <p:cNvPr id="69" name="Picture 68">
                  <a:extLst>
                    <a:ext uri="{FF2B5EF4-FFF2-40B4-BE49-F238E27FC236}">
                      <a16:creationId xmlns:a16="http://schemas.microsoft.com/office/drawing/2014/main" id="{0AB60BBF-0970-4DE8-8C1A-4E70D5D92C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09005" y="5539528"/>
                  <a:ext cx="386803" cy="386803"/>
                </a:xfrm>
                <a:prstGeom prst="rect">
                  <a:avLst/>
                </a:prstGeom>
              </p:spPr>
            </p:pic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1E9FBCE4-3F3A-443F-A8F3-AB6D10AC37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86637" y="5257377"/>
                  <a:ext cx="504052" cy="232082"/>
                </a:xfrm>
                <a:prstGeom prst="rect">
                  <a:avLst/>
                </a:prstGeom>
              </p:spPr>
            </p:pic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691102DE-4793-49F8-9F4A-E1BE85C1FB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71153" y="5257377"/>
                  <a:ext cx="504052" cy="232082"/>
                </a:xfrm>
                <a:prstGeom prst="rect">
                  <a:avLst/>
                </a:prstGeom>
              </p:spPr>
            </p:pic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EA6B87B-1EC6-4579-B591-BEE9103EBDDE}"/>
                  </a:ext>
                </a:extLst>
              </p:cNvPr>
              <p:cNvSpPr txBox="1"/>
              <p:nvPr/>
            </p:nvSpPr>
            <p:spPr>
              <a:xfrm>
                <a:off x="3149296" y="5472835"/>
                <a:ext cx="149067" cy="248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3606AB8-DE73-4D03-A34B-1DACEDFD2C4A}"/>
                </a:ext>
              </a:extLst>
            </p:cNvPr>
            <p:cNvGrpSpPr/>
            <p:nvPr/>
          </p:nvGrpSpPr>
          <p:grpSpPr>
            <a:xfrm>
              <a:off x="1685531" y="3843892"/>
              <a:ext cx="4359490" cy="1334211"/>
              <a:chOff x="2396017" y="3843570"/>
              <a:chExt cx="2638394" cy="807473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F7FD70F8-9CBB-4A9D-86B9-62203CC4B9D3}"/>
                  </a:ext>
                </a:extLst>
              </p:cNvPr>
              <p:cNvGrpSpPr/>
              <p:nvPr/>
            </p:nvGrpSpPr>
            <p:grpSpPr>
              <a:xfrm>
                <a:off x="4599950" y="3843570"/>
                <a:ext cx="434461" cy="807473"/>
                <a:chOff x="6133238" y="4691857"/>
                <a:chExt cx="579279" cy="1076631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E9FA0D9D-78EC-439D-A5D1-8059D6E283DB}"/>
                    </a:ext>
                  </a:extLst>
                </p:cNvPr>
                <p:cNvCxnSpPr/>
                <p:nvPr/>
              </p:nvCxnSpPr>
              <p:spPr>
                <a:xfrm>
                  <a:off x="6213764" y="4691857"/>
                  <a:ext cx="0" cy="1076631"/>
                </a:xfrm>
                <a:prstGeom prst="line">
                  <a:avLst/>
                </a:prstGeom>
                <a:ln w="12700">
                  <a:solidFill>
                    <a:schemeClr val="tx2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5352871A-4B20-4D54-81C2-59E3AE55EB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33238" y="5278232"/>
                  <a:ext cx="165773" cy="165773"/>
                </a:xfrm>
                <a:prstGeom prst="rect">
                  <a:avLst/>
                </a:prstGeom>
              </p:spPr>
            </p:pic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B04CD08D-D845-440E-BC1C-22973FACD378}"/>
                    </a:ext>
                  </a:extLst>
                </p:cNvPr>
                <p:cNvSpPr txBox="1"/>
                <p:nvPr/>
              </p:nvSpPr>
              <p:spPr>
                <a:xfrm>
                  <a:off x="6251735" y="5240441"/>
                  <a:ext cx="460782" cy="2471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222222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IPSec</a:t>
                  </a: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0FC0B286-A8C8-466B-9485-4EAE107F1B50}"/>
                  </a:ext>
                </a:extLst>
              </p:cNvPr>
              <p:cNvGrpSpPr/>
              <p:nvPr/>
            </p:nvGrpSpPr>
            <p:grpSpPr>
              <a:xfrm>
                <a:off x="2396017" y="4155935"/>
                <a:ext cx="1779347" cy="380912"/>
                <a:chOff x="3194690" y="5108339"/>
                <a:chExt cx="2372462" cy="507882"/>
              </a:xfrm>
            </p:grpSpPr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8F97E215-44BC-45A4-8DE5-C2B8221556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94690" y="5311073"/>
                  <a:ext cx="2372462" cy="0"/>
                </a:xfrm>
                <a:prstGeom prst="line">
                  <a:avLst/>
                </a:prstGeom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37E4DE64-2A8E-481B-A828-D51D8E0D0A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94690" y="5344324"/>
                  <a:ext cx="2372462" cy="0"/>
                </a:xfrm>
                <a:prstGeom prst="line">
                  <a:avLst/>
                </a:prstGeom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E01010B-EB1C-4D22-856D-BB4C3B9EC8CD}"/>
                    </a:ext>
                  </a:extLst>
                </p:cNvPr>
                <p:cNvSpPr txBox="1"/>
                <p:nvPr/>
              </p:nvSpPr>
              <p:spPr>
                <a:xfrm>
                  <a:off x="4055159" y="5108339"/>
                  <a:ext cx="627830" cy="2483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222222">
                          <a:lumMod val="50000"/>
                          <a:lumOff val="50000"/>
                        </a:srgb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Internet</a:t>
                  </a:r>
                </a:p>
              </p:txBody>
            </p: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526D9871-F0BA-4838-AF60-B86BA69DA5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94690" y="5406670"/>
                  <a:ext cx="2372462" cy="0"/>
                </a:xfrm>
                <a:prstGeom prst="line">
                  <a:avLst/>
                </a:prstGeom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0FFB6332-E207-450C-BED3-C6D1F6958287}"/>
                    </a:ext>
                  </a:extLst>
                </p:cNvPr>
                <p:cNvSpPr txBox="1"/>
                <p:nvPr/>
              </p:nvSpPr>
              <p:spPr>
                <a:xfrm>
                  <a:off x="4132245" y="5369098"/>
                  <a:ext cx="473654" cy="24712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222222">
                          <a:lumMod val="50000"/>
                          <a:lumOff val="50000"/>
                        </a:srgb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MPLS</a:t>
                  </a:r>
                </a:p>
              </p:txBody>
            </p:sp>
          </p:grp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B537592-4924-4167-AE35-E41488CBE0F6}"/>
              </a:ext>
            </a:extLst>
          </p:cNvPr>
          <p:cNvGrpSpPr/>
          <p:nvPr/>
        </p:nvGrpSpPr>
        <p:grpSpPr>
          <a:xfrm>
            <a:off x="8374446" y="2534521"/>
            <a:ext cx="2549849" cy="1260980"/>
            <a:chOff x="7933691" y="3635269"/>
            <a:chExt cx="2057578" cy="101753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13186F5-70D5-4CDD-8047-6C27B58E30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46632" y="4084273"/>
              <a:ext cx="632706" cy="351943"/>
            </a:xfrm>
            <a:prstGeom prst="line">
              <a:avLst/>
            </a:prstGeom>
            <a:ln w="28575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8440997-A3CC-4BF2-9D22-75CBD20B57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48653" y="3792252"/>
              <a:ext cx="315764" cy="499960"/>
            </a:xfrm>
            <a:prstGeom prst="line">
              <a:avLst/>
            </a:prstGeom>
            <a:ln w="28575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8D25B4C-0364-4D0C-B5E9-8DBAABAB652F}"/>
                </a:ext>
              </a:extLst>
            </p:cNvPr>
            <p:cNvSpPr txBox="1"/>
            <p:nvPr/>
          </p:nvSpPr>
          <p:spPr>
            <a:xfrm>
              <a:off x="8703949" y="4404448"/>
              <a:ext cx="1287320" cy="2483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222222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Hybrid/Multi Cloud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144AE58-932F-491C-886D-88E6FF91ED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86158" y="3792252"/>
              <a:ext cx="315764" cy="499960"/>
            </a:xfrm>
            <a:prstGeom prst="line">
              <a:avLst/>
            </a:prstGeom>
            <a:ln w="28575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1F2E688-E77C-4AC5-82D7-08E98A99FB69}"/>
                </a:ext>
              </a:extLst>
            </p:cNvPr>
            <p:cNvSpPr txBox="1"/>
            <p:nvPr/>
          </p:nvSpPr>
          <p:spPr>
            <a:xfrm>
              <a:off x="7933691" y="3885274"/>
              <a:ext cx="728206" cy="2483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15886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Agentless</a:t>
              </a:r>
            </a:p>
          </p:txBody>
        </p: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E8969B40-1FF2-4EA9-B217-15AFAEDC6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81176" y="3635269"/>
              <a:ext cx="408906" cy="268920"/>
            </a:xfrm>
            <a:prstGeom prst="rect">
              <a:avLst/>
            </a:prstGeom>
          </p:spPr>
        </p:pic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08C7B82-C580-4B83-89CA-F4F008052B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46632" y="4150057"/>
              <a:ext cx="632706" cy="351943"/>
            </a:xfrm>
            <a:prstGeom prst="line">
              <a:avLst/>
            </a:prstGeom>
            <a:ln w="28575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90BFE486-1AEF-468F-AF11-D7D8E81DB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11182" y="4000364"/>
              <a:ext cx="405222" cy="268920"/>
            </a:xfrm>
            <a:prstGeom prst="rect">
              <a:avLst/>
            </a:prstGeom>
          </p:spPr>
        </p:pic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F5033CFE-9B8E-410C-B417-4CB613FB800D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7801" y="3256830"/>
            <a:ext cx="553156" cy="6171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95457DCE-0417-4047-97DD-48FA029E66F7}"/>
              </a:ext>
            </a:extLst>
          </p:cNvPr>
          <p:cNvGrpSpPr/>
          <p:nvPr/>
        </p:nvGrpSpPr>
        <p:grpSpPr>
          <a:xfrm>
            <a:off x="8739024" y="3730813"/>
            <a:ext cx="2020784" cy="1921561"/>
            <a:chOff x="8227895" y="4600609"/>
            <a:chExt cx="1630654" cy="1550589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B6569F7-8952-4279-A944-3225908E89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89891" y="4600609"/>
              <a:ext cx="890775" cy="1036980"/>
            </a:xfrm>
            <a:prstGeom prst="line">
              <a:avLst/>
            </a:prstGeom>
            <a:ln w="127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8E0890A-9042-4D6C-879B-87DA8816E80A}"/>
                </a:ext>
              </a:extLst>
            </p:cNvPr>
            <p:cNvSpPr txBox="1"/>
            <p:nvPr/>
          </p:nvSpPr>
          <p:spPr>
            <a:xfrm>
              <a:off x="9293016" y="5902840"/>
              <a:ext cx="565533" cy="2483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222222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Mobile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8CD6965-F9D0-40F8-BB5B-E6D851773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79569" y="5539528"/>
              <a:ext cx="386803" cy="386803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82AD8B31-6CFD-4DB9-9FE3-EBBB41245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15862" y="5467413"/>
              <a:ext cx="121567" cy="121567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694C39C-6649-4AA1-B8EA-EDCE0C0CF5AB}"/>
                </a:ext>
              </a:extLst>
            </p:cNvPr>
            <p:cNvSpPr txBox="1"/>
            <p:nvPr/>
          </p:nvSpPr>
          <p:spPr>
            <a:xfrm>
              <a:off x="8227895" y="5395827"/>
              <a:ext cx="1131994" cy="4222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15886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Client/Clientless</a:t>
              </a:r>
              <a:b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15886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15886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SDP</a:t>
              </a:r>
            </a:p>
          </p:txBody>
        </p:sp>
      </p:grpSp>
      <p:pic>
        <p:nvPicPr>
          <p:cNvPr id="88" name="Picture 87">
            <a:extLst>
              <a:ext uri="{FF2B5EF4-FFF2-40B4-BE49-F238E27FC236}">
                <a16:creationId xmlns:a16="http://schemas.microsoft.com/office/drawing/2014/main" id="{C618EBB4-E3B9-4F20-8FA5-CC2095C71B4B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9652" y="3256830"/>
            <a:ext cx="553156" cy="6171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A49BC104-E956-4355-B8AA-08570F0DCC71}"/>
              </a:ext>
            </a:extLst>
          </p:cNvPr>
          <p:cNvSpPr txBox="1"/>
          <p:nvPr/>
        </p:nvSpPr>
        <p:spPr>
          <a:xfrm>
            <a:off x="8791426" y="342202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22C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PoP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951EF95D-18E8-4B1D-B614-3AC39BF5FC22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9494" y="2448090"/>
            <a:ext cx="2095148" cy="2279779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3E24F8E3-EF1A-4D74-8D2C-5B22B4E866F1}"/>
              </a:ext>
            </a:extLst>
          </p:cNvPr>
          <p:cNvSpPr txBox="1"/>
          <p:nvPr/>
        </p:nvSpPr>
        <p:spPr>
          <a:xfrm>
            <a:off x="5661841" y="3181223"/>
            <a:ext cx="913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158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Converged Network &amp; Security 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CCFB2DF-E815-4E59-8B20-43532D017B3F}"/>
              </a:ext>
            </a:extLst>
          </p:cNvPr>
          <p:cNvSpPr/>
          <p:nvPr/>
        </p:nvSpPr>
        <p:spPr>
          <a:xfrm>
            <a:off x="0" y="1143000"/>
            <a:ext cx="12192000" cy="5005137"/>
          </a:xfrm>
          <a:prstGeom prst="rect">
            <a:avLst/>
          </a:prstGeom>
          <a:solidFill>
            <a:srgbClr val="FFFFFF">
              <a:alpha val="90000"/>
            </a:srgbClr>
          </a:solidFill>
          <a:ln w="9525">
            <a:noFill/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1D601E-79A4-4C4A-BCE9-118BAB20A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04CB8-485A-46FF-AC30-BDF406EEA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4D272-7787-42F5-8E85-5772E5920C77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5F36A8-BAF9-4FD8-A836-D12878DEA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6267A-62F2-48A8-BAA4-576130486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</a:t>
            </a:r>
            <a:fld id="{FEC5E14B-9965-442C-8683-0E66DD8427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D0FBCD-EE24-4372-BC98-BF8E948DD2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3220" y="558913"/>
            <a:ext cx="11561104" cy="714375"/>
          </a:xfrm>
        </p:spPr>
        <p:txBody>
          <a:bodyPr lIns="0" rIns="0"/>
          <a:lstStyle>
            <a:lvl1pPr marL="0" indent="0">
              <a:buFontTx/>
              <a:buNone/>
              <a:defRPr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54099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22">
            <a:extLst>
              <a:ext uri="{FF2B5EF4-FFF2-40B4-BE49-F238E27FC236}">
                <a16:creationId xmlns:a16="http://schemas.microsoft.com/office/drawing/2014/main" id="{9C95DEF5-A558-43EB-94D4-E325E1CB5DE2}"/>
              </a:ext>
            </a:extLst>
          </p:cNvPr>
          <p:cNvSpPr txBox="1">
            <a:spLocks/>
          </p:cNvSpPr>
          <p:nvPr/>
        </p:nvSpPr>
        <p:spPr>
          <a:xfrm>
            <a:off x="11720468" y="6518553"/>
            <a:ext cx="408632" cy="2446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88EE3E-AEEC-954C-BC2F-BB88D43739C2}" type="slidenum">
              <a:rPr lang="en-IL" smtClean="0"/>
              <a:pPr/>
              <a:t>‹#›</a:t>
            </a:fld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1D601E-79A4-4C4A-BCE9-118BAB20A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04CB8-485A-46FF-AC30-BDF406EEA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4D272-7787-42F5-8E85-5772E5920C77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5F36A8-BAF9-4FD8-A836-D12878DEA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6267A-62F2-48A8-BAA4-576130486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</a:t>
            </a:r>
            <a:fld id="{FEC5E14B-9965-442C-8683-0E66DD8427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D0FBCD-EE24-4372-BC98-BF8E948DD2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3220" y="558913"/>
            <a:ext cx="11561104" cy="714375"/>
          </a:xfrm>
        </p:spPr>
        <p:txBody>
          <a:bodyPr lIns="0" rIns="0"/>
          <a:lstStyle>
            <a:lvl1pPr marL="0" indent="0">
              <a:buFontTx/>
              <a:buNone/>
              <a:defRPr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3" name="תמונה 39">
            <a:extLst>
              <a:ext uri="{FF2B5EF4-FFF2-40B4-BE49-F238E27FC236}">
                <a16:creationId xmlns:a16="http://schemas.microsoft.com/office/drawing/2014/main" id="{17FB6B68-B667-44AC-BCC1-D2C4CE522F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8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79" y="1115012"/>
            <a:ext cx="11642757" cy="564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1112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22">
            <a:extLst>
              <a:ext uri="{FF2B5EF4-FFF2-40B4-BE49-F238E27FC236}">
                <a16:creationId xmlns:a16="http://schemas.microsoft.com/office/drawing/2014/main" id="{9C95DEF5-A558-43EB-94D4-E325E1CB5DE2}"/>
              </a:ext>
            </a:extLst>
          </p:cNvPr>
          <p:cNvSpPr txBox="1">
            <a:spLocks/>
          </p:cNvSpPr>
          <p:nvPr/>
        </p:nvSpPr>
        <p:spPr>
          <a:xfrm>
            <a:off x="11720468" y="6518553"/>
            <a:ext cx="408632" cy="2446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88EE3E-AEEC-954C-BC2F-BB88D43739C2}" type="slidenum">
              <a:rPr lang="en-IL" smtClean="0"/>
              <a:pPr/>
              <a:t>‹#›</a:t>
            </a:fld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1D601E-79A4-4C4A-BCE9-118BAB20A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2624" y="134181"/>
            <a:ext cx="9791700" cy="4247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04CB8-485A-46FF-AC30-BDF406EEA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4D272-7787-42F5-8E85-5772E5920C77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5F36A8-BAF9-4FD8-A836-D12878DEA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6267A-62F2-48A8-BAA4-576130486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</a:t>
            </a:r>
            <a:fld id="{FEC5E14B-9965-442C-8683-0E66DD8427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D0FBCD-EE24-4372-BC98-BF8E948DD2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52624" y="558913"/>
            <a:ext cx="9791699" cy="714375"/>
          </a:xfrm>
        </p:spPr>
        <p:txBody>
          <a:bodyPr lIns="0" rIns="0"/>
          <a:lstStyle>
            <a:lvl1pPr marL="0" indent="0">
              <a:buFontTx/>
              <a:buNone/>
              <a:defRPr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5E9378-966F-47B6-8719-5A2437B5A700}"/>
              </a:ext>
            </a:extLst>
          </p:cNvPr>
          <p:cNvCxnSpPr>
            <a:cxnSpLocks/>
          </p:cNvCxnSpPr>
          <p:nvPr/>
        </p:nvCxnSpPr>
        <p:spPr>
          <a:xfrm>
            <a:off x="1719618" y="0"/>
            <a:ext cx="0" cy="1173707"/>
          </a:xfrm>
          <a:prstGeom prst="line">
            <a:avLst/>
          </a:prstGeom>
          <a:ln w="6350" cmpd="sng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0931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7254A-0B81-4DFB-9926-D523EAF97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448" y="2676272"/>
            <a:ext cx="11561105" cy="480131"/>
          </a:xfrm>
        </p:spPr>
        <p:txBody>
          <a:bodyPr/>
          <a:lstStyle>
            <a:lvl1pPr algn="ctr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302C2B-9D94-41E6-8C08-4727B385E09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4839" y="996387"/>
            <a:ext cx="1362328" cy="565494"/>
          </a:xfrm>
          <a:prstGeom prst="rect">
            <a:avLst/>
          </a:prstGeom>
        </p:spPr>
      </p:pic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1F85FB81-12EA-4F6B-A72A-4B3C8E0D4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482" y="3862252"/>
            <a:ext cx="324000" cy="324000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36E5ED6-C61A-4AC2-8AC5-49000EE116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7792" y="3862252"/>
            <a:ext cx="324000" cy="324000"/>
          </a:xfrm>
          <a:prstGeom prst="rect">
            <a:avLst/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A3598CEF-0330-4423-84C1-B585F37B55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6103" y="3871296"/>
            <a:ext cx="324000" cy="324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442F28-7EEE-498B-9360-086D79CA9199}"/>
              </a:ext>
            </a:extLst>
          </p:cNvPr>
          <p:cNvSpPr txBox="1"/>
          <p:nvPr/>
        </p:nvSpPr>
        <p:spPr>
          <a:xfrm>
            <a:off x="4564372" y="1815649"/>
            <a:ext cx="3394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Cato SASE. Ready for Whatever’s Next.</a:t>
            </a:r>
          </a:p>
        </p:txBody>
      </p:sp>
    </p:spTree>
    <p:extLst>
      <p:ext uri="{BB962C8B-B14F-4D97-AF65-F5344CB8AC3E}">
        <p14:creationId xmlns:p14="http://schemas.microsoft.com/office/powerpoint/2010/main" val="258856815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4342BA-C0C7-4B92-A3B0-28D958E43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19" y="134181"/>
            <a:ext cx="11561105" cy="480131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D79E5E-3ABE-4681-8D48-1BC683D90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3220" y="1294662"/>
            <a:ext cx="1156110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E0323-8A40-4138-9D5E-5EAB16992F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95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8744D272-7787-42F5-8E85-5772E5920C77}" type="datetimeFigureOut">
              <a:rPr lang="en-US" smtClean="0"/>
              <a:pPr/>
              <a:t>6/11/2022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65438-486D-49FD-96B6-77EDEC541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62914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18855-E68B-41AB-A58C-334AEAA410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9372" y="6356350"/>
            <a:ext cx="429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| </a:t>
            </a:r>
            <a:fld id="{FEC5E14B-9965-442C-8683-0E66DD8427D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4C70CE-EB63-40B3-A208-4E959621EA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20" y="6304547"/>
            <a:ext cx="918763" cy="45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1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hyperlink" Target="https://www.jetbrains.com/lp/devecosystem-2019/cpp/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33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11" Type="http://schemas.microsoft.com/office/2007/relationships/diagramDrawing" Target="../diagrams/drawing1.xml"/><Relationship Id="rId5" Type="http://schemas.openxmlformats.org/officeDocument/2006/relationships/image" Target="../media/image35.jpeg"/><Relationship Id="rId10" Type="http://schemas.openxmlformats.org/officeDocument/2006/relationships/diagramColors" Target="../diagrams/colors1.xml"/><Relationship Id="rId4" Type="http://schemas.openxmlformats.org/officeDocument/2006/relationships/image" Target="../media/image34.jpeg"/><Relationship Id="rId9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34.jpe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35.jpeg"/><Relationship Id="rId9" Type="http://schemas.microsoft.com/office/2007/relationships/diagramDrawing" Target="../diagrams/drawing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11" Type="http://schemas.openxmlformats.org/officeDocument/2006/relationships/image" Target="../media/image60.svg"/><Relationship Id="rId5" Type="http://schemas.openxmlformats.org/officeDocument/2006/relationships/image" Target="../media/image54.sv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51.png"/><Relationship Id="rId7" Type="http://schemas.openxmlformats.org/officeDocument/2006/relationships/image" Target="../media/image61.png"/><Relationship Id="rId12" Type="http://schemas.openxmlformats.org/officeDocument/2006/relationships/image" Target="../media/image6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sv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64.svg"/><Relationship Id="rId4" Type="http://schemas.openxmlformats.org/officeDocument/2006/relationships/image" Target="../media/image52.svg"/><Relationship Id="rId9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2.svg"/><Relationship Id="rId7" Type="http://schemas.openxmlformats.org/officeDocument/2006/relationships/image" Target="../media/image58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4.svg"/><Relationship Id="rId10" Type="http://schemas.openxmlformats.org/officeDocument/2006/relationships/image" Target="../media/image65.png"/><Relationship Id="rId4" Type="http://schemas.openxmlformats.org/officeDocument/2006/relationships/image" Target="../media/image53.png"/><Relationship Id="rId9" Type="http://schemas.openxmlformats.org/officeDocument/2006/relationships/image" Target="../media/image6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F83D17-DA27-4614-8352-4896FE934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90957"/>
            <a:ext cx="3866274" cy="2336024"/>
          </a:xfrm>
        </p:spPr>
        <p:txBody>
          <a:bodyPr/>
          <a:lstStyle/>
          <a:p>
            <a:r>
              <a:rPr lang="en-US" dirty="0"/>
              <a:t>Repo Convergence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AF75C2-E4C3-4C21-A9D5-5BD4B88FF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37874" y="4649240"/>
            <a:ext cx="9115926" cy="1500187"/>
          </a:xfrm>
        </p:spPr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1E1F21"/>
                </a:solidFill>
                <a:effectLst/>
                <a:latin typeface="-apple-system"/>
              </a:rPr>
              <a:t>Shachar Or</a:t>
            </a:r>
            <a:br>
              <a:rPr lang="en-US" dirty="0"/>
            </a:br>
            <a:r>
              <a:rPr lang="en-US" b="0" i="0" dirty="0">
                <a:solidFill>
                  <a:srgbClr val="1E1F21"/>
                </a:solidFill>
                <a:effectLst/>
                <a:latin typeface="-apple-system"/>
              </a:rPr>
              <a:t>SW Engineer 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D0DEB-768E-4877-817C-CB5548F59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27A84-62A5-40F8-9ABB-C2EE3BC8218F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6058AC-FB06-F83B-39B7-C5B4F073F6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9" t="4985" r="24641" b="43545"/>
          <a:stretch/>
        </p:blipFill>
        <p:spPr>
          <a:xfrm>
            <a:off x="838200" y="4501904"/>
            <a:ext cx="1202357" cy="1202357"/>
          </a:xfrm>
          <a:prstGeom prst="ellipse">
            <a:avLst/>
          </a:prstGeom>
          <a:noFill/>
          <a:ln>
            <a:noFill/>
          </a:ln>
          <a:effectLst>
            <a:outerShdw blurRad="88900" dist="12700" dir="5400000" algn="ctr" rotWithShape="0">
              <a:schemeClr val="tx1">
                <a:alpha val="2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4373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A7B1CC1-9507-1290-6595-8D2346B58EB3}"/>
              </a:ext>
            </a:extLst>
          </p:cNvPr>
          <p:cNvSpPr/>
          <p:nvPr/>
        </p:nvSpPr>
        <p:spPr>
          <a:xfrm>
            <a:off x="4183117" y="0"/>
            <a:ext cx="80088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A45B7B-520D-9DF9-EDF5-DED3346F1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19" y="134181"/>
            <a:ext cx="11561105" cy="535531"/>
          </a:xfrm>
        </p:spPr>
        <p:txBody>
          <a:bodyPr/>
          <a:lstStyle/>
          <a:p>
            <a:r>
              <a:rPr lang="en-US" sz="3200" dirty="0"/>
              <a:t>Step 2: Build System</a:t>
            </a:r>
            <a:endParaRPr lang="en-IL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2826D5-2B37-E0C7-CF8A-ED48100F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</a:t>
            </a:r>
            <a:fld id="{FEC5E14B-9965-442C-8683-0E66DD8427D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C24918-4B0C-A9B6-FA6F-566F1F27DB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7048" y="1492470"/>
            <a:ext cx="3058511" cy="3426372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b="1" dirty="0"/>
              <a:t>Challenges</a:t>
            </a:r>
            <a:r>
              <a:rPr lang="en-US" dirty="0"/>
              <a:t>:</a:t>
            </a:r>
          </a:p>
          <a:p>
            <a:pPr>
              <a:spcAft>
                <a:spcPts val="1200"/>
              </a:spcAft>
            </a:pPr>
            <a:r>
              <a:rPr lang="en-US" dirty="0"/>
              <a:t>1) Single place to define compilation</a:t>
            </a:r>
          </a:p>
          <a:p>
            <a:pPr>
              <a:spcAft>
                <a:spcPts val="1200"/>
              </a:spcAft>
            </a:pPr>
            <a:r>
              <a:rPr lang="en-US" dirty="0"/>
              <a:t>2) Flexibility per team member preferences (VS, </a:t>
            </a:r>
            <a:r>
              <a:rPr lang="en-US" dirty="0" err="1"/>
              <a:t>Xcode</a:t>
            </a:r>
            <a:r>
              <a:rPr lang="en-US" dirty="0"/>
              <a:t>)</a:t>
            </a:r>
          </a:p>
          <a:p>
            <a:pPr>
              <a:spcAft>
                <a:spcPts val="1200"/>
              </a:spcAft>
            </a:pPr>
            <a:r>
              <a:rPr lang="en-US" dirty="0"/>
              <a:t>3) Support additional scripting (e.g. </a:t>
            </a:r>
            <a:r>
              <a:rPr lang="en-US" dirty="0" err="1"/>
              <a:t>protobuf</a:t>
            </a:r>
            <a:r>
              <a:rPr lang="en-US" dirty="0"/>
              <a:t> generation)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7ED81D-2E51-4931-AB63-12A73D84399B}"/>
              </a:ext>
            </a:extLst>
          </p:cNvPr>
          <p:cNvSpPr txBox="1"/>
          <p:nvPr/>
        </p:nvSpPr>
        <p:spPr>
          <a:xfrm>
            <a:off x="6391524" y="6395583"/>
            <a:ext cx="5472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C++ 2019 echo-system by JetBrains: </a:t>
            </a:r>
            <a:r>
              <a:rPr lang="en-US" sz="11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https://www.jetbrains.com/lp/devecosystem-2019/cpp/</a:t>
            </a:r>
            <a:endParaRPr lang="en-US" sz="1100" dirty="0">
              <a:solidFill>
                <a:schemeClr val="bg1"/>
              </a:solidFill>
            </a:endParaRPr>
          </a:p>
          <a:p>
            <a:endParaRPr lang="en-US" sz="1100" dirty="0">
              <a:solidFill>
                <a:schemeClr val="bg1"/>
              </a:solidFill>
            </a:endParaRP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3496F69A-A5E1-7CF5-9224-D46D33E489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3627929"/>
              </p:ext>
            </p:extLst>
          </p:nvPr>
        </p:nvGraphicFramePr>
        <p:xfrm>
          <a:off x="4382814" y="716504"/>
          <a:ext cx="7625966" cy="52686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Oval 14">
            <a:extLst>
              <a:ext uri="{FF2B5EF4-FFF2-40B4-BE49-F238E27FC236}">
                <a16:creationId xmlns:a16="http://schemas.microsoft.com/office/drawing/2014/main" id="{780D0BBE-E3FD-3236-AAFF-6D7EEA33AF01}"/>
              </a:ext>
            </a:extLst>
          </p:cNvPr>
          <p:cNvSpPr/>
          <p:nvPr/>
        </p:nvSpPr>
        <p:spPr>
          <a:xfrm>
            <a:off x="5214247" y="1216680"/>
            <a:ext cx="632299" cy="423152"/>
          </a:xfrm>
          <a:prstGeom prst="ellipse">
            <a:avLst/>
          </a:prstGeom>
          <a:noFill/>
          <a:ln w="76200">
            <a:solidFill>
              <a:schemeClr val="accent5"/>
            </a:solidFill>
          </a:ln>
          <a:effectLst>
            <a:outerShdw blurRad="63500" sx="102000" sy="102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29C5DB-BB41-CEED-C54F-1DFAF823A857}"/>
              </a:ext>
            </a:extLst>
          </p:cNvPr>
          <p:cNvSpPr txBox="1">
            <a:spLocks/>
          </p:cNvSpPr>
          <p:nvPr/>
        </p:nvSpPr>
        <p:spPr>
          <a:xfrm>
            <a:off x="441546" y="5189170"/>
            <a:ext cx="2806151" cy="795968"/>
          </a:xfrm>
          <a:prstGeom prst="rect">
            <a:avLst/>
          </a:prstGeom>
          <a:solidFill>
            <a:schemeClr val="accent5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Bonus! </a:t>
            </a:r>
            <a:br>
              <a:rPr lang="en-US" sz="2400" dirty="0"/>
            </a:br>
            <a:r>
              <a:rPr lang="en-US" sz="2400" dirty="0"/>
              <a:t>Supports C# &amp; Swift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741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/>
      <p:bldGraphic spid="12" grpId="0">
        <p:bldAsOne/>
      </p:bldGraphic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9C3159D-A915-1B64-F6D1-AC987056E637}"/>
              </a:ext>
            </a:extLst>
          </p:cNvPr>
          <p:cNvSpPr/>
          <p:nvPr/>
        </p:nvSpPr>
        <p:spPr>
          <a:xfrm>
            <a:off x="2217814" y="-61785"/>
            <a:ext cx="786468" cy="7018638"/>
          </a:xfrm>
          <a:prstGeom prst="rect">
            <a:avLst/>
          </a:prstGeom>
          <a:solidFill>
            <a:srgbClr val="313335"/>
          </a:solidFill>
          <a:ln>
            <a:solidFill>
              <a:srgbClr val="484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626776-FACF-EAE0-678F-0A69624D9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</a:t>
            </a:r>
            <a:fld id="{FEC5E14B-9965-442C-8683-0E66DD8427D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CDC915-701E-3E76-95E2-20068ABC7B7E}"/>
              </a:ext>
            </a:extLst>
          </p:cNvPr>
          <p:cNvSpPr/>
          <p:nvPr/>
        </p:nvSpPr>
        <p:spPr>
          <a:xfrm>
            <a:off x="-1" y="0"/>
            <a:ext cx="2462869" cy="6858000"/>
          </a:xfrm>
          <a:prstGeom prst="rect">
            <a:avLst/>
          </a:prstGeom>
          <a:solidFill>
            <a:srgbClr val="3C3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F96277F-D513-31A6-7F62-C43F062BE845}"/>
              </a:ext>
            </a:extLst>
          </p:cNvPr>
          <p:cNvGrpSpPr/>
          <p:nvPr/>
        </p:nvGrpSpPr>
        <p:grpSpPr>
          <a:xfrm>
            <a:off x="183219" y="647363"/>
            <a:ext cx="7219950" cy="2910174"/>
            <a:chOff x="409448" y="-2314746"/>
            <a:chExt cx="7219950" cy="29101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7EF563-ACC1-DAEA-9E2E-38CD5A34FC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23"/>
            <a:stretch/>
          </p:blipFill>
          <p:spPr>
            <a:xfrm>
              <a:off x="409448" y="-2314746"/>
              <a:ext cx="7219950" cy="291017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97E7F7A-B3C1-223D-88C7-85C2C7668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9448" y="-793749"/>
              <a:ext cx="2279650" cy="1389177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2A122CF-A1BD-228F-2AE5-277A425C5E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20" y="6304547"/>
            <a:ext cx="918763" cy="45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0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2A142E-0709-A77B-A032-4BD8C2C00287}"/>
              </a:ext>
            </a:extLst>
          </p:cNvPr>
          <p:cNvSpPr/>
          <p:nvPr/>
        </p:nvSpPr>
        <p:spPr>
          <a:xfrm>
            <a:off x="2247300" y="-61785"/>
            <a:ext cx="786468" cy="7018638"/>
          </a:xfrm>
          <a:prstGeom prst="rect">
            <a:avLst/>
          </a:prstGeom>
          <a:solidFill>
            <a:srgbClr val="313335"/>
          </a:solidFill>
          <a:ln w="15875">
            <a:solidFill>
              <a:srgbClr val="484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99D543-8B0E-A5CB-65A3-59811263ED33}"/>
              </a:ext>
            </a:extLst>
          </p:cNvPr>
          <p:cNvSpPr/>
          <p:nvPr/>
        </p:nvSpPr>
        <p:spPr>
          <a:xfrm>
            <a:off x="-1" y="0"/>
            <a:ext cx="2480442" cy="6858000"/>
          </a:xfrm>
          <a:prstGeom prst="rect">
            <a:avLst/>
          </a:prstGeom>
          <a:solidFill>
            <a:srgbClr val="3C3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8EC2ED-9FDB-90B0-A708-FE2935D07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20" y="6304547"/>
            <a:ext cx="918763" cy="45866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2541A-7818-760C-A79D-C82A57F0D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</a:t>
            </a:r>
            <a:fld id="{FEC5E14B-9965-442C-8683-0E66DD8427D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2441BA-533D-37AD-9864-72A8DF9B6D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5"/>
          <a:stretch/>
        </p:blipFill>
        <p:spPr>
          <a:xfrm>
            <a:off x="183218" y="677333"/>
            <a:ext cx="6896100" cy="455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7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EEB62A3-0C18-B5EB-726B-A182A0276898}"/>
              </a:ext>
            </a:extLst>
          </p:cNvPr>
          <p:cNvSpPr/>
          <p:nvPr/>
        </p:nvSpPr>
        <p:spPr>
          <a:xfrm>
            <a:off x="2280552" y="-61785"/>
            <a:ext cx="786468" cy="7018638"/>
          </a:xfrm>
          <a:prstGeom prst="rect">
            <a:avLst/>
          </a:prstGeom>
          <a:solidFill>
            <a:srgbClr val="313335"/>
          </a:solidFill>
          <a:ln w="15875">
            <a:solidFill>
              <a:srgbClr val="484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C5DCBA-A015-5AAE-DB64-3192E14C99EF}"/>
              </a:ext>
            </a:extLst>
          </p:cNvPr>
          <p:cNvSpPr/>
          <p:nvPr/>
        </p:nvSpPr>
        <p:spPr>
          <a:xfrm>
            <a:off x="0" y="-1"/>
            <a:ext cx="2513693" cy="7018637"/>
          </a:xfrm>
          <a:prstGeom prst="rect">
            <a:avLst/>
          </a:prstGeom>
          <a:solidFill>
            <a:srgbClr val="3C3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FE7322-452D-9F48-EECA-AF91085A5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20" y="6304547"/>
            <a:ext cx="918763" cy="45866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41AD9E-F882-E37B-17DE-18B73D77C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</a:t>
            </a:r>
            <a:fld id="{FEC5E14B-9965-442C-8683-0E66DD8427DC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F4E5C2E-7995-17B3-E9E4-B7EB7E58439A}"/>
              </a:ext>
            </a:extLst>
          </p:cNvPr>
          <p:cNvGrpSpPr/>
          <p:nvPr/>
        </p:nvGrpSpPr>
        <p:grpSpPr>
          <a:xfrm>
            <a:off x="183218" y="665018"/>
            <a:ext cx="10039351" cy="6264370"/>
            <a:chOff x="8272815" y="-2436108"/>
            <a:chExt cx="10039351" cy="626437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94D8F74-D6D4-14F5-D489-794186B6E0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03"/>
            <a:stretch/>
          </p:blipFill>
          <p:spPr>
            <a:xfrm>
              <a:off x="8272816" y="-2436108"/>
              <a:ext cx="10039350" cy="626436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138440A-519E-EC0B-A394-108A6900B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72815" y="2129884"/>
              <a:ext cx="2343145" cy="1698378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87FE83B-F372-02FA-7D9A-D23F90B3C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8182" y="7065706"/>
            <a:ext cx="9439275" cy="3581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715FD6-2F84-239F-3A48-B05D241F7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0" y="6456947"/>
            <a:ext cx="918763" cy="45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02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A3B3B24-57AC-414A-5F8A-343511E55268}"/>
              </a:ext>
            </a:extLst>
          </p:cNvPr>
          <p:cNvSpPr/>
          <p:nvPr/>
        </p:nvSpPr>
        <p:spPr>
          <a:xfrm>
            <a:off x="2249022" y="-61785"/>
            <a:ext cx="786468" cy="7018638"/>
          </a:xfrm>
          <a:prstGeom prst="rect">
            <a:avLst/>
          </a:prstGeom>
          <a:solidFill>
            <a:srgbClr val="313335"/>
          </a:solidFill>
          <a:ln w="15875">
            <a:solidFill>
              <a:srgbClr val="484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3CA7E5-A423-3D91-6106-8C189BB055F8}"/>
              </a:ext>
            </a:extLst>
          </p:cNvPr>
          <p:cNvSpPr/>
          <p:nvPr/>
        </p:nvSpPr>
        <p:spPr>
          <a:xfrm>
            <a:off x="-31530" y="-1"/>
            <a:ext cx="2513693" cy="7018637"/>
          </a:xfrm>
          <a:prstGeom prst="rect">
            <a:avLst/>
          </a:prstGeom>
          <a:solidFill>
            <a:srgbClr val="3C3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C33E80-1A9B-6079-46B0-D7D6A0099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0" y="6456947"/>
            <a:ext cx="918763" cy="45866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67A3AA-32BB-AD21-6EA0-85B8F8F4A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</a:t>
            </a:r>
            <a:fld id="{FEC5E14B-9965-442C-8683-0E66DD8427DC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03A5412-8308-A794-50D9-24074B0B0267}"/>
              </a:ext>
            </a:extLst>
          </p:cNvPr>
          <p:cNvGrpSpPr/>
          <p:nvPr/>
        </p:nvGrpSpPr>
        <p:grpSpPr>
          <a:xfrm>
            <a:off x="183218" y="614312"/>
            <a:ext cx="9363075" cy="3409950"/>
            <a:chOff x="0" y="536575"/>
            <a:chExt cx="9363075" cy="34099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3492BEF-6DD9-93D9-8301-A963CD433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536575"/>
              <a:ext cx="9363075" cy="34099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F536B56-7D08-E34D-432D-E7790D280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872740"/>
              <a:ext cx="2247900" cy="10737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8997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CC04FF6-2848-5CBF-02AB-07D0472921E6}"/>
              </a:ext>
            </a:extLst>
          </p:cNvPr>
          <p:cNvSpPr/>
          <p:nvPr/>
        </p:nvSpPr>
        <p:spPr>
          <a:xfrm>
            <a:off x="4183117" y="0"/>
            <a:ext cx="80088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F6897F-B58C-4E5B-63B4-71B7DFD46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19" y="134181"/>
            <a:ext cx="3816679" cy="535531"/>
          </a:xfrm>
        </p:spPr>
        <p:txBody>
          <a:bodyPr/>
          <a:lstStyle/>
          <a:p>
            <a:r>
              <a:rPr lang="en-GB" sz="3200" dirty="0"/>
              <a:t>Step 3: 3rd Party Libraries</a:t>
            </a:r>
            <a:endParaRPr lang="en-IL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690B4-1EFB-D06C-AC7E-AAA3E4862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</a:t>
            </a:r>
            <a:fld id="{FEC5E14B-9965-442C-8683-0E66DD8427D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4F8D7EF-31BD-77AF-786C-62EE3704606F}"/>
              </a:ext>
            </a:extLst>
          </p:cNvPr>
          <p:cNvSpPr txBox="1">
            <a:spLocks/>
          </p:cNvSpPr>
          <p:nvPr/>
        </p:nvSpPr>
        <p:spPr>
          <a:xfrm>
            <a:off x="838199" y="1398209"/>
            <a:ext cx="3161699" cy="55836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Starting point: Each OS had different scripts to compile 3</a:t>
            </a:r>
            <a:r>
              <a:rPr lang="en-US" baseline="30000" dirty="0"/>
              <a:t>rd</a:t>
            </a:r>
            <a:r>
              <a:rPr lang="en-US" dirty="0"/>
              <a:t> party libraries</a:t>
            </a:r>
          </a:p>
          <a:p>
            <a:endParaRPr lang="en-US" dirty="0"/>
          </a:p>
          <a:p>
            <a:r>
              <a:rPr lang="en-US" dirty="0"/>
              <a:t>2 Options:</a:t>
            </a:r>
          </a:p>
          <a:p>
            <a:endParaRPr lang="en-US" dirty="0"/>
          </a:p>
          <a:p>
            <a:r>
              <a:rPr lang="en-US" dirty="0"/>
              <a:t>VCPKG</a:t>
            </a:r>
          </a:p>
          <a:p>
            <a:pPr lvl="1"/>
            <a:r>
              <a:rPr lang="en-US" dirty="0"/>
              <a:t>Simplest</a:t>
            </a:r>
          </a:p>
          <a:p>
            <a:pPr lvl="1"/>
            <a:endParaRPr lang="en-US" dirty="0"/>
          </a:p>
          <a:p>
            <a:r>
              <a:rPr lang="en-US" dirty="0"/>
              <a:t>Conan</a:t>
            </a:r>
          </a:p>
          <a:p>
            <a:pPr lvl="1"/>
            <a:r>
              <a:rPr lang="en-US" dirty="0"/>
              <a:t>More control</a:t>
            </a:r>
          </a:p>
          <a:p>
            <a:pPr lvl="1"/>
            <a:r>
              <a:rPr lang="en-US" dirty="0"/>
              <a:t>Support multiple versions of the same package</a:t>
            </a:r>
          </a:p>
          <a:p>
            <a:endParaRPr lang="en-US" dirty="0"/>
          </a:p>
        </p:txBody>
      </p:sp>
      <p:pic>
        <p:nvPicPr>
          <p:cNvPr id="6" name="Picture 2" descr="vcpkg April 2022 Release: artifacts merged to tool repo, tar.exe in Windows  10, GIT_ASKPASS, vcpkg in Arch Linux instructions, and more - C++ Team Blog">
            <a:extLst>
              <a:ext uri="{FF2B5EF4-FFF2-40B4-BE49-F238E27FC236}">
                <a16:creationId xmlns:a16="http://schemas.microsoft.com/office/drawing/2014/main" id="{4FDA1755-3AC7-ACE3-4510-51BE2322F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67" y="3598415"/>
            <a:ext cx="591632" cy="59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onan.io · GitHub">
            <a:extLst>
              <a:ext uri="{FF2B5EF4-FFF2-40B4-BE49-F238E27FC236}">
                <a16:creationId xmlns:a16="http://schemas.microsoft.com/office/drawing/2014/main" id="{5695C249-2216-3BCA-6122-23954BDF9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08" y="4680345"/>
            <a:ext cx="688091" cy="688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2A24EB1-0F21-5649-8B1D-E76894439C7E}"/>
              </a:ext>
            </a:extLst>
          </p:cNvPr>
          <p:cNvSpPr/>
          <p:nvPr/>
        </p:nvSpPr>
        <p:spPr>
          <a:xfrm>
            <a:off x="812973" y="4561196"/>
            <a:ext cx="1200653" cy="397335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E500D7-984E-66B3-E245-471F4D9F30E1}"/>
              </a:ext>
            </a:extLst>
          </p:cNvPr>
          <p:cNvSpPr txBox="1"/>
          <p:nvPr/>
        </p:nvSpPr>
        <p:spPr>
          <a:xfrm>
            <a:off x="3562149" y="6408107"/>
            <a:ext cx="81665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1100" dirty="0">
                <a:solidFill>
                  <a:schemeClr val="bg1"/>
                </a:solidFill>
              </a:rPr>
              <a:t>C++ 2020 echo-system by JetBrains: https://blog.jetbrains.com/clion/2020/06/dev-eco-cpp-2020/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EA7FA4C6-EFBF-DCEE-32F0-7DA53F9452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4879651"/>
              </p:ext>
            </p:extLst>
          </p:nvPr>
        </p:nvGraphicFramePr>
        <p:xfrm>
          <a:off x="4733688" y="531733"/>
          <a:ext cx="710693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47264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5" grpId="0" uiExpand="1" build="p"/>
      <p:bldP spid="8" grpId="0" animBg="1"/>
      <p:bldGraphic spid="15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D25D9-6F4C-4398-B13B-90BDF1491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19" y="134181"/>
            <a:ext cx="11561105" cy="535531"/>
          </a:xfrm>
        </p:spPr>
        <p:txBody>
          <a:bodyPr/>
          <a:lstStyle/>
          <a:p>
            <a:r>
              <a:rPr lang="en-GB" sz="3200" dirty="0"/>
              <a:t>Step 3: 3rd party libraries – Conan 101</a:t>
            </a:r>
            <a:endParaRPr lang="en-IL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1DF1A0-3D93-345E-B79E-1531DE07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2187" y="6038090"/>
            <a:ext cx="429230" cy="365125"/>
          </a:xfrm>
        </p:spPr>
        <p:txBody>
          <a:bodyPr/>
          <a:lstStyle/>
          <a:p>
            <a:r>
              <a:rPr lang="en-US"/>
              <a:t>| </a:t>
            </a:r>
            <a:fld id="{FEC5E14B-9965-442C-8683-0E66DD8427D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CEBC12-1B61-BD35-4AED-F68CEFD3A1DD}"/>
              </a:ext>
            </a:extLst>
          </p:cNvPr>
          <p:cNvSpPr/>
          <p:nvPr/>
        </p:nvSpPr>
        <p:spPr>
          <a:xfrm>
            <a:off x="7058588" y="1141865"/>
            <a:ext cx="2417828" cy="1694292"/>
          </a:xfrm>
          <a:prstGeom prst="rect">
            <a:avLst/>
          </a:prstGeom>
          <a:solidFill>
            <a:srgbClr val="FDCA0B">
              <a:alpha val="14902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9860E34A-0832-20B0-2B5A-6CFC028A9B20}"/>
              </a:ext>
            </a:extLst>
          </p:cNvPr>
          <p:cNvSpPr/>
          <p:nvPr/>
        </p:nvSpPr>
        <p:spPr>
          <a:xfrm>
            <a:off x="6922992" y="669712"/>
            <a:ext cx="2689616" cy="2441028"/>
          </a:xfrm>
          <a:prstGeom prst="can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9A291734-CD11-9E0A-049E-52FFE158F1AE}"/>
              </a:ext>
            </a:extLst>
          </p:cNvPr>
          <p:cNvSpPr/>
          <p:nvPr/>
        </p:nvSpPr>
        <p:spPr>
          <a:xfrm>
            <a:off x="7344900" y="2107002"/>
            <a:ext cx="668501" cy="505810"/>
          </a:xfrm>
          <a:prstGeom prst="cub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7EA1A8B0-C36E-10E4-60C1-390790FD2BD9}"/>
              </a:ext>
            </a:extLst>
          </p:cNvPr>
          <p:cNvSpPr/>
          <p:nvPr/>
        </p:nvSpPr>
        <p:spPr>
          <a:xfrm>
            <a:off x="8516534" y="1373248"/>
            <a:ext cx="668501" cy="50581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9237CF9F-BADA-ACC1-F495-E22522169F16}"/>
              </a:ext>
            </a:extLst>
          </p:cNvPr>
          <p:cNvSpPr/>
          <p:nvPr/>
        </p:nvSpPr>
        <p:spPr>
          <a:xfrm>
            <a:off x="8508704" y="2077442"/>
            <a:ext cx="668501" cy="50581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174EE2-713A-8A80-E0AA-2C2E85F03721}"/>
              </a:ext>
            </a:extLst>
          </p:cNvPr>
          <p:cNvSpPr txBox="1"/>
          <p:nvPr/>
        </p:nvSpPr>
        <p:spPr>
          <a:xfrm>
            <a:off x="7470149" y="743310"/>
            <a:ext cx="158180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b="1" dirty="0"/>
              <a:t>Server</a:t>
            </a:r>
            <a:endParaRPr lang="en-IL" sz="2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0C707A-672E-069E-0466-CCCC00F7493F}"/>
              </a:ext>
            </a:extLst>
          </p:cNvPr>
          <p:cNvSpPr txBox="1"/>
          <p:nvPr/>
        </p:nvSpPr>
        <p:spPr>
          <a:xfrm>
            <a:off x="7181378" y="1279157"/>
            <a:ext cx="1581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Pkg/0.1</a:t>
            </a:r>
            <a:endParaRPr lang="en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5A2755-34D8-F165-45D8-B3ABE19D60BB}"/>
              </a:ext>
            </a:extLst>
          </p:cNvPr>
          <p:cNvSpPr txBox="1"/>
          <p:nvPr/>
        </p:nvSpPr>
        <p:spPr>
          <a:xfrm>
            <a:off x="9831246" y="1416604"/>
            <a:ext cx="1581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Win/VS14</a:t>
            </a:r>
            <a:endParaRPr lang="en-I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A733D4-BDFB-6843-1CA4-70441398B4DC}"/>
              </a:ext>
            </a:extLst>
          </p:cNvPr>
          <p:cNvSpPr txBox="1"/>
          <p:nvPr/>
        </p:nvSpPr>
        <p:spPr>
          <a:xfrm>
            <a:off x="9825216" y="2138725"/>
            <a:ext cx="1581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Linux/</a:t>
            </a:r>
            <a:r>
              <a:rPr lang="en-US" dirty="0" err="1"/>
              <a:t>gcc</a:t>
            </a:r>
            <a:endParaRPr lang="en-IL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243FD6A-72F7-655F-8C00-1F703BE23140}"/>
              </a:ext>
            </a:extLst>
          </p:cNvPr>
          <p:cNvCxnSpPr>
            <a:cxnSpLocks/>
          </p:cNvCxnSpPr>
          <p:nvPr/>
        </p:nvCxnSpPr>
        <p:spPr>
          <a:xfrm flipH="1">
            <a:off x="9279653" y="1628358"/>
            <a:ext cx="59226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75B6470-3BE9-AFAD-F544-521E739B167C}"/>
              </a:ext>
            </a:extLst>
          </p:cNvPr>
          <p:cNvCxnSpPr>
            <a:cxnSpLocks/>
          </p:cNvCxnSpPr>
          <p:nvPr/>
        </p:nvCxnSpPr>
        <p:spPr>
          <a:xfrm flipH="1">
            <a:off x="9279653" y="2318101"/>
            <a:ext cx="59226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F1C2A98-21FC-A2BC-99A4-58B4C6A1E03C}"/>
              </a:ext>
            </a:extLst>
          </p:cNvPr>
          <p:cNvCxnSpPr>
            <a:cxnSpLocks/>
            <a:stCxn id="8" idx="5"/>
            <a:endCxn id="9" idx="2"/>
          </p:cNvCxnSpPr>
          <p:nvPr/>
        </p:nvCxnSpPr>
        <p:spPr>
          <a:xfrm flipV="1">
            <a:off x="8013401" y="1689379"/>
            <a:ext cx="503133" cy="607302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92EBFF-00E8-FB4C-8174-1DDFE7FF5DE8}"/>
              </a:ext>
            </a:extLst>
          </p:cNvPr>
          <p:cNvCxnSpPr>
            <a:cxnSpLocks/>
            <a:stCxn id="8" idx="5"/>
            <a:endCxn id="10" idx="2"/>
          </p:cNvCxnSpPr>
          <p:nvPr/>
        </p:nvCxnSpPr>
        <p:spPr>
          <a:xfrm>
            <a:off x="8013401" y="2296681"/>
            <a:ext cx="495303" cy="96892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7504686-AD3E-0B9B-6D4A-CC9E520248B8}"/>
              </a:ext>
            </a:extLst>
          </p:cNvPr>
          <p:cNvSpPr/>
          <p:nvPr/>
        </p:nvSpPr>
        <p:spPr>
          <a:xfrm>
            <a:off x="7052558" y="4162337"/>
            <a:ext cx="2417828" cy="1694292"/>
          </a:xfrm>
          <a:prstGeom prst="rect">
            <a:avLst/>
          </a:prstGeom>
          <a:solidFill>
            <a:srgbClr val="FDCA0B">
              <a:alpha val="14902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46BCC64B-2CD7-F2E3-DD09-4108F9D55347}"/>
              </a:ext>
            </a:extLst>
          </p:cNvPr>
          <p:cNvSpPr/>
          <p:nvPr/>
        </p:nvSpPr>
        <p:spPr>
          <a:xfrm>
            <a:off x="6916962" y="3690184"/>
            <a:ext cx="2689616" cy="2441028"/>
          </a:xfrm>
          <a:prstGeom prst="can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1BAACE0F-00E2-81E6-C303-F4322461ABB8}"/>
              </a:ext>
            </a:extLst>
          </p:cNvPr>
          <p:cNvSpPr/>
          <p:nvPr/>
        </p:nvSpPr>
        <p:spPr>
          <a:xfrm>
            <a:off x="7338870" y="5127474"/>
            <a:ext cx="668501" cy="505810"/>
          </a:xfrm>
          <a:prstGeom prst="cub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C5129A51-3095-963F-8A11-0EAA409A4E24}"/>
              </a:ext>
            </a:extLst>
          </p:cNvPr>
          <p:cNvSpPr/>
          <p:nvPr/>
        </p:nvSpPr>
        <p:spPr>
          <a:xfrm>
            <a:off x="8502674" y="5097914"/>
            <a:ext cx="668501" cy="50581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57C7B5-1CDC-1B37-09A5-984136C12A76}"/>
              </a:ext>
            </a:extLst>
          </p:cNvPr>
          <p:cNvSpPr txBox="1"/>
          <p:nvPr/>
        </p:nvSpPr>
        <p:spPr>
          <a:xfrm>
            <a:off x="7464119" y="3763782"/>
            <a:ext cx="158180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b="1" dirty="0"/>
              <a:t>Client</a:t>
            </a:r>
            <a:endParaRPr lang="en-IL" sz="22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459280-933D-0CB7-4F88-3ABB485B8F71}"/>
              </a:ext>
            </a:extLst>
          </p:cNvPr>
          <p:cNvSpPr txBox="1"/>
          <p:nvPr/>
        </p:nvSpPr>
        <p:spPr>
          <a:xfrm>
            <a:off x="137328" y="4278487"/>
            <a:ext cx="73480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$ </a:t>
            </a:r>
            <a:r>
              <a:rPr lang="en-US" sz="2400" b="1" dirty="0" err="1"/>
              <a:t>conan</a:t>
            </a:r>
            <a:r>
              <a:rPr lang="en-US" sz="2400" b="1" dirty="0"/>
              <a:t> install Pkg/0.1 –s </a:t>
            </a:r>
            <a:r>
              <a:rPr lang="en-US" sz="2400" b="1" dirty="0" err="1"/>
              <a:t>os</a:t>
            </a:r>
            <a:r>
              <a:rPr lang="en-US" sz="2400" b="1" dirty="0"/>
              <a:t>=Linux – s compiler=</a:t>
            </a:r>
            <a:r>
              <a:rPr lang="en-US" sz="2400" b="1" dirty="0" err="1"/>
              <a:t>gcc</a:t>
            </a:r>
            <a:endParaRPr lang="en-IL" sz="24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B054DAC-D7AA-8017-C4D7-46E0BF176AA7}"/>
              </a:ext>
            </a:extLst>
          </p:cNvPr>
          <p:cNvSpPr txBox="1"/>
          <p:nvPr/>
        </p:nvSpPr>
        <p:spPr>
          <a:xfrm>
            <a:off x="8884327" y="3226063"/>
            <a:ext cx="2454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Fetch package binary</a:t>
            </a:r>
            <a:endParaRPr lang="en-IL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75ED0AC-EE60-CE55-033A-73DF094E52C0}"/>
              </a:ext>
            </a:extLst>
          </p:cNvPr>
          <p:cNvSpPr txBox="1"/>
          <p:nvPr/>
        </p:nvSpPr>
        <p:spPr>
          <a:xfrm>
            <a:off x="6231596" y="3273458"/>
            <a:ext cx="16419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Fetch recipe</a:t>
            </a:r>
            <a:endParaRPr lang="en-IL" b="1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7996128-E6BE-5179-CE93-F9F42A0129F3}"/>
              </a:ext>
            </a:extLst>
          </p:cNvPr>
          <p:cNvCxnSpPr>
            <a:cxnSpLocks/>
          </p:cNvCxnSpPr>
          <p:nvPr/>
        </p:nvCxnSpPr>
        <p:spPr>
          <a:xfrm>
            <a:off x="8857944" y="2614782"/>
            <a:ext cx="22159" cy="18695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1" name="Content Placeholder 5">
            <a:extLst>
              <a:ext uri="{FF2B5EF4-FFF2-40B4-BE49-F238E27FC236}">
                <a16:creationId xmlns:a16="http://schemas.microsoft.com/office/drawing/2014/main" id="{3C2B6D53-FCA7-46A9-91CB-A243E9A59D25}"/>
              </a:ext>
            </a:extLst>
          </p:cNvPr>
          <p:cNvSpPr txBox="1">
            <a:spLocks/>
          </p:cNvSpPr>
          <p:nvPr/>
        </p:nvSpPr>
        <p:spPr>
          <a:xfrm>
            <a:off x="258228" y="1094444"/>
            <a:ext cx="5877291" cy="541223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Each package/version has a recipe file</a:t>
            </a:r>
          </a:p>
          <a:p>
            <a:endParaRPr lang="en-GB" dirty="0"/>
          </a:p>
          <a:p>
            <a:r>
              <a:rPr lang="en-GB" dirty="0"/>
              <a:t>A recipe file support multiple OS and build settings</a:t>
            </a:r>
          </a:p>
          <a:p>
            <a:endParaRPr lang="en-GB" dirty="0"/>
          </a:p>
          <a:p>
            <a:r>
              <a:rPr lang="en-GB" dirty="0"/>
              <a:t>Recipe + build parameters = binary package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46AA78-8E9D-4FFD-92D4-48CC74C1EB8F}"/>
              </a:ext>
            </a:extLst>
          </p:cNvPr>
          <p:cNvSpPr txBox="1"/>
          <p:nvPr/>
        </p:nvSpPr>
        <p:spPr>
          <a:xfrm>
            <a:off x="7267168" y="2266908"/>
            <a:ext cx="841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RECIPE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E2D2035-F748-445E-8B11-B116773FE24D}"/>
              </a:ext>
            </a:extLst>
          </p:cNvPr>
          <p:cNvSpPr txBox="1"/>
          <p:nvPr/>
        </p:nvSpPr>
        <p:spPr>
          <a:xfrm>
            <a:off x="8463474" y="1539762"/>
            <a:ext cx="841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BINARY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48C9A55-40F5-4FFA-BA17-FBC61B3FBFE3}"/>
              </a:ext>
            </a:extLst>
          </p:cNvPr>
          <p:cNvSpPr txBox="1"/>
          <p:nvPr/>
        </p:nvSpPr>
        <p:spPr>
          <a:xfrm>
            <a:off x="8459251" y="2239668"/>
            <a:ext cx="841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BINARY</a:t>
            </a:r>
          </a:p>
        </p:txBody>
      </p:sp>
      <p:sp>
        <p:nvSpPr>
          <p:cNvPr id="52" name="Cube 51">
            <a:extLst>
              <a:ext uri="{FF2B5EF4-FFF2-40B4-BE49-F238E27FC236}">
                <a16:creationId xmlns:a16="http://schemas.microsoft.com/office/drawing/2014/main" id="{7C031354-BB28-4ED8-973A-9F0D548C5900}"/>
              </a:ext>
            </a:extLst>
          </p:cNvPr>
          <p:cNvSpPr/>
          <p:nvPr/>
        </p:nvSpPr>
        <p:spPr>
          <a:xfrm>
            <a:off x="8514469" y="4487247"/>
            <a:ext cx="668501" cy="50581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D6599C2-32BE-47EC-8581-F2E1073853E0}"/>
              </a:ext>
            </a:extLst>
          </p:cNvPr>
          <p:cNvSpPr txBox="1"/>
          <p:nvPr/>
        </p:nvSpPr>
        <p:spPr>
          <a:xfrm>
            <a:off x="8474283" y="4635318"/>
            <a:ext cx="841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BINARY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9B05D30-001F-41A7-B220-AB387F9CB5C8}"/>
              </a:ext>
            </a:extLst>
          </p:cNvPr>
          <p:cNvSpPr txBox="1"/>
          <p:nvPr/>
        </p:nvSpPr>
        <p:spPr>
          <a:xfrm>
            <a:off x="7529252" y="5635834"/>
            <a:ext cx="16419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Build locally</a:t>
            </a:r>
            <a:endParaRPr lang="en-IL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B34E2F4-5B74-4281-A86D-308815057890}"/>
              </a:ext>
            </a:extLst>
          </p:cNvPr>
          <p:cNvSpPr txBox="1"/>
          <p:nvPr/>
        </p:nvSpPr>
        <p:spPr>
          <a:xfrm>
            <a:off x="7317070" y="5276683"/>
            <a:ext cx="841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RECIPE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A6AE75E-90E8-4C3D-A531-C695C5E58B0F}"/>
              </a:ext>
            </a:extLst>
          </p:cNvPr>
          <p:cNvSpPr txBox="1"/>
          <p:nvPr/>
        </p:nvSpPr>
        <p:spPr>
          <a:xfrm>
            <a:off x="8463474" y="5253112"/>
            <a:ext cx="841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BINARY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520BBAD-265E-418E-A54E-BA00D6A48199}"/>
              </a:ext>
            </a:extLst>
          </p:cNvPr>
          <p:cNvCxnSpPr>
            <a:cxnSpLocks/>
          </p:cNvCxnSpPr>
          <p:nvPr/>
        </p:nvCxnSpPr>
        <p:spPr>
          <a:xfrm flipH="1">
            <a:off x="7621581" y="2658433"/>
            <a:ext cx="33013" cy="24529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2BB5262-3EFF-464F-9F6C-C9E47FB21469}"/>
              </a:ext>
            </a:extLst>
          </p:cNvPr>
          <p:cNvCxnSpPr>
            <a:cxnSpLocks/>
          </p:cNvCxnSpPr>
          <p:nvPr/>
        </p:nvCxnSpPr>
        <p:spPr>
          <a:xfrm>
            <a:off x="7989395" y="5380379"/>
            <a:ext cx="54415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19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4" grpId="0"/>
      <p:bldP spid="15" grpId="0"/>
      <p:bldP spid="36" grpId="0" animBg="1"/>
      <p:bldP spid="38" grpId="0" animBg="1"/>
      <p:bldP spid="42" grpId="0"/>
      <p:bldP spid="47" grpId="0"/>
      <p:bldP spid="48" grpId="0"/>
      <p:bldP spid="23" grpId="0"/>
      <p:bldP spid="45" grpId="0"/>
      <p:bldP spid="49" grpId="0"/>
      <p:bldP spid="52" grpId="0" animBg="1"/>
      <p:bldP spid="57" grpId="0"/>
      <p:bldP spid="58" grpId="0"/>
      <p:bldP spid="59" grpId="0"/>
      <p:bldP spid="6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55820-6127-9CD6-7991-F0B522725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19" y="134181"/>
            <a:ext cx="11561105" cy="535531"/>
          </a:xfrm>
        </p:spPr>
        <p:txBody>
          <a:bodyPr/>
          <a:lstStyle/>
          <a:p>
            <a:r>
              <a:rPr lang="en-GB" sz="3200" dirty="0"/>
              <a:t>Step 3: 3rd Party Libraries - Conan</a:t>
            </a:r>
            <a:endParaRPr lang="en-IL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D15F6D-9C05-8F58-7E41-E2E3A41AA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</a:t>
            </a:r>
            <a:fld id="{FEC5E14B-9965-442C-8683-0E66DD8427DC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426C44-A710-5F20-D3A9-DED4ED5BB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92" y="1145521"/>
            <a:ext cx="5854390" cy="1704591"/>
          </a:xfrm>
          <a:prstGeom prst="rect">
            <a:avLst/>
          </a:prstGeom>
          <a:ln w="19050">
            <a:solidFill>
              <a:schemeClr val="accent4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DFAA77-5A18-EB3B-F0F2-2E7B39D0A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656" y="481857"/>
            <a:ext cx="3415352" cy="2971800"/>
          </a:xfrm>
          <a:prstGeom prst="rect">
            <a:avLst/>
          </a:prstGeom>
          <a:ln w="19050">
            <a:solidFill>
              <a:schemeClr val="accent4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1F86C4-5934-E74A-E679-DA309401A6A7}"/>
              </a:ext>
            </a:extLst>
          </p:cNvPr>
          <p:cNvCxnSpPr>
            <a:cxnSpLocks/>
          </p:cNvCxnSpPr>
          <p:nvPr/>
        </p:nvCxnSpPr>
        <p:spPr>
          <a:xfrm>
            <a:off x="5825255" y="1276350"/>
            <a:ext cx="2532273" cy="235817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FF03773-07FA-0862-C7DE-E7FF4C56450E}"/>
              </a:ext>
            </a:extLst>
          </p:cNvPr>
          <p:cNvSpPr txBox="1"/>
          <p:nvPr/>
        </p:nvSpPr>
        <p:spPr>
          <a:xfrm>
            <a:off x="8357528" y="116732"/>
            <a:ext cx="135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conanfile.txt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D10A27-A45C-941A-C0D0-B5CB9CDC57EB}"/>
              </a:ext>
            </a:extLst>
          </p:cNvPr>
          <p:cNvSpPr txBox="1"/>
          <p:nvPr/>
        </p:nvSpPr>
        <p:spPr>
          <a:xfrm>
            <a:off x="5809077" y="3029046"/>
            <a:ext cx="245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windows-x64-release.ini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780362-7B42-A3BE-04EA-C975876D1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550" y="3395279"/>
            <a:ext cx="2276475" cy="1352550"/>
          </a:xfrm>
          <a:prstGeom prst="rect">
            <a:avLst/>
          </a:prstGeom>
          <a:ln w="19050">
            <a:solidFill>
              <a:schemeClr val="accent4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8E36F5-BC7A-D0A5-84B9-FE433FE13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1297" y="4095632"/>
            <a:ext cx="2095500" cy="2085975"/>
          </a:xfrm>
          <a:prstGeom prst="rect">
            <a:avLst/>
          </a:prstGeom>
          <a:ln w="19050">
            <a:solidFill>
              <a:schemeClr val="accent4"/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C241F1B-4726-B25B-0F01-5122723C724E}"/>
              </a:ext>
            </a:extLst>
          </p:cNvPr>
          <p:cNvCxnSpPr>
            <a:cxnSpLocks/>
          </p:cNvCxnSpPr>
          <p:nvPr/>
        </p:nvCxnSpPr>
        <p:spPr>
          <a:xfrm>
            <a:off x="7940343" y="3836910"/>
            <a:ext cx="1641402" cy="468562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F320E13-0ED1-3113-CBA4-161517E7B244}"/>
              </a:ext>
            </a:extLst>
          </p:cNvPr>
          <p:cNvSpPr txBox="1"/>
          <p:nvPr/>
        </p:nvSpPr>
        <p:spPr>
          <a:xfrm>
            <a:off x="9735198" y="3726300"/>
            <a:ext cx="1813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windows-base.ini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88EDF8-F3CA-7375-2A8E-5204EEB8B18F}"/>
              </a:ext>
            </a:extLst>
          </p:cNvPr>
          <p:cNvSpPr txBox="1"/>
          <p:nvPr/>
        </p:nvSpPr>
        <p:spPr>
          <a:xfrm>
            <a:off x="353992" y="4689205"/>
            <a:ext cx="9019762" cy="14781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CONAN_INCLUDE_DIRS_LIBCURL=C:/…/.conan/data/libcurl/7.74.0/_/_/package/…/include</a:t>
            </a:r>
          </a:p>
          <a:p>
            <a:endParaRPr lang="en-US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CONAN_LIBS_LIBCURL=libcurl;ws2_32</a:t>
            </a:r>
          </a:p>
          <a:p>
            <a:endParaRPr lang="en-US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CONAN_DEFINES_LIBCURL=-DCURL_STATICLIB=1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78CE5CF4-B79D-1181-4FDF-8338D3A90C8C}"/>
              </a:ext>
            </a:extLst>
          </p:cNvPr>
          <p:cNvSpPr/>
          <p:nvPr/>
        </p:nvSpPr>
        <p:spPr>
          <a:xfrm>
            <a:off x="1976656" y="2948534"/>
            <a:ext cx="601430" cy="1613738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026DCD-7F5C-0ECA-24BE-E13B1DA9FEDC}"/>
              </a:ext>
            </a:extLst>
          </p:cNvPr>
          <p:cNvSpPr txBox="1"/>
          <p:nvPr/>
        </p:nvSpPr>
        <p:spPr>
          <a:xfrm>
            <a:off x="2456802" y="3495468"/>
            <a:ext cx="98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Result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D877713-AD73-9FF1-FE7D-B60295445863}"/>
              </a:ext>
            </a:extLst>
          </p:cNvPr>
          <p:cNvCxnSpPr>
            <a:cxnSpLocks/>
          </p:cNvCxnSpPr>
          <p:nvPr/>
        </p:nvCxnSpPr>
        <p:spPr>
          <a:xfrm>
            <a:off x="4476750" y="2168795"/>
            <a:ext cx="1348505" cy="1194941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01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/>
      <p:bldP spid="15" grpId="0" uiExpand="1" build="p" animBg="1"/>
      <p:bldP spid="16" grpId="0" animBg="1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B201DD5-EDF3-FF0E-D2C0-A57231B2F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290" y="-1546467"/>
            <a:ext cx="6358310" cy="6358310"/>
          </a:xfrm>
          <a:prstGeom prst="rect">
            <a:avLst/>
          </a:prstGeom>
          <a:effectLst>
            <a:outerShdw blurRad="762000" dist="50800" dir="5400000" algn="ctr" rotWithShape="0">
              <a:srgbClr val="000000">
                <a:alpha val="36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370A80-4B8D-4781-07D9-CC265D20D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19" y="134181"/>
            <a:ext cx="11561105" cy="535531"/>
          </a:xfrm>
        </p:spPr>
        <p:txBody>
          <a:bodyPr/>
          <a:lstStyle/>
          <a:p>
            <a:r>
              <a:rPr lang="en-US" sz="3200" dirty="0"/>
              <a:t>Step 4: Wrapping Up</a:t>
            </a:r>
            <a:endParaRPr lang="en-IL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6A6E71-5B55-894A-FEA3-B45B85C1C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</a:t>
            </a:r>
            <a:fld id="{FEC5E14B-9965-442C-8683-0E66DD8427D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C769F-6AB1-BEEE-8675-928D6136BC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3190" y="1733549"/>
            <a:ext cx="9484469" cy="425247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Different </a:t>
            </a:r>
            <a:r>
              <a:rPr lang="en-GB" dirty="0" err="1"/>
              <a:t>CMake</a:t>
            </a:r>
            <a:r>
              <a:rPr lang="en-GB" dirty="0"/>
              <a:t> commands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Different steps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Different CI configuration per 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Not everything command-line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6AF867-1E78-F4BA-7489-79D963180A02}"/>
              </a:ext>
            </a:extLst>
          </p:cNvPr>
          <p:cNvSpPr txBox="1"/>
          <p:nvPr/>
        </p:nvSpPr>
        <p:spPr>
          <a:xfrm>
            <a:off x="243191" y="2661700"/>
            <a:ext cx="11705619" cy="3077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-S . -B 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build_dir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\win64-release -G "Visual Studio 17 2022" -A x64 -D BUILD_MODE:STRING=Release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1EF672-A1B8-CE5E-753E-B100C769B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2095" y="4964444"/>
            <a:ext cx="1073014" cy="1073014"/>
          </a:xfrm>
          <a:prstGeom prst="rect">
            <a:avLst/>
          </a:prstGeom>
          <a:effectLst>
            <a:outerShdw blurRad="762000" dist="50800" dir="5400000" algn="ctr" rotWithShape="0">
              <a:srgbClr val="000000">
                <a:alpha val="36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532699-294A-6D74-F3C3-B21BA44F7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339" y="5954647"/>
            <a:ext cx="401703" cy="401703"/>
          </a:xfrm>
          <a:prstGeom prst="rect">
            <a:avLst/>
          </a:prstGeom>
          <a:effectLst>
            <a:outerShdw blurRad="762000" dist="50800" dir="5400000" algn="ctr" rotWithShape="0">
              <a:srgbClr val="000000">
                <a:alpha val="36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222DEE-98CF-4534-A84C-DBD21CB4C0EE}"/>
              </a:ext>
            </a:extLst>
          </p:cNvPr>
          <p:cNvSpPr txBox="1"/>
          <p:nvPr/>
        </p:nvSpPr>
        <p:spPr>
          <a:xfrm>
            <a:off x="243408" y="1211120"/>
            <a:ext cx="75104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Building for different OS is still complex…</a:t>
            </a:r>
          </a:p>
        </p:txBody>
      </p:sp>
    </p:spTree>
    <p:extLst>
      <p:ext uri="{BB962C8B-B14F-4D97-AF65-F5344CB8AC3E}">
        <p14:creationId xmlns:p14="http://schemas.microsoft.com/office/powerpoint/2010/main" val="34259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E1BF-0F2A-5D3F-A7F0-085A9F333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19" y="134181"/>
            <a:ext cx="11561105" cy="978729"/>
          </a:xfrm>
        </p:spPr>
        <p:txBody>
          <a:bodyPr/>
          <a:lstStyle/>
          <a:p>
            <a:r>
              <a:rPr lang="en-GB" sz="3200" dirty="0"/>
              <a:t>Solution: A Python Script to Unite Them All</a:t>
            </a:r>
            <a:br>
              <a:rPr lang="en-GB" sz="3200" dirty="0"/>
            </a:br>
            <a:endParaRPr lang="en-IL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877B24-FCBA-4000-8A79-32F320CCE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</a:t>
            </a:r>
            <a:fld id="{FEC5E14B-9965-442C-8683-0E66DD8427D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1DE5F7-BF06-F749-A1AC-7ED09ED34AE0}"/>
              </a:ext>
            </a:extLst>
          </p:cNvPr>
          <p:cNvSpPr txBox="1"/>
          <p:nvPr/>
        </p:nvSpPr>
        <p:spPr>
          <a:xfrm>
            <a:off x="0" y="805274"/>
            <a:ext cx="12192000" cy="60939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build_all.py --version 1.0.0 -c win64-debug win64-release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configurations: ['win64-debug', 'win64-release']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steps: ['clean', '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nuget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'build', 'package', 'test']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project_version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1.0.0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Current working 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C:\workspace\end-point-protection-poc\ep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Current logging 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build_dir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build_all_script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\logs\2022-05-28_20-19-21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is_verbose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False</a:t>
            </a:r>
          </a:p>
          <a:p>
            <a:endParaRPr lang="en-US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win64-debug/clean-&gt;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if exist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build_dir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\win64-debug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rmdir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/s /q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build_dir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\win64-debug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win64-debug/clean-&gt; SUCCESS!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win64-debug/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-S . -B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build_dir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\win64-debug -G "Visual Studio 17 2022" -A x64 -D BUILD_MODE:STRING=Debug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win64-debug/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 SUCCESS!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win64-debug/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nuget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build_dir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build_all_script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\nuget.exe restore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build_dir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\win64-debug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win64-debug/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nuget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 SUCCESS!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win64-debug/build-&gt;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--build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build_dir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\win64-debug  --config Debug --target ALL_BUILD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win64-debug/build-&gt; SUCCESS!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win64-debug/package-&gt;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--build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build_dir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\win64-debug  --config Debug --target PACKAGE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win64-debug/package-&gt; SUCCESS!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win64-debug/test-&gt;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--build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build_dir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\win64-debug  --config Debug --target RUN_TESTS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win64-debug/test-&gt; SUCCESS!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win64-release/clean-&gt;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if exist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build_dir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\win64-release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rmdir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/s /q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build_dir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\win64-release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win64-release/clean-&gt; SUCCESS!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win64-release/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-S . -B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build_dir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\win64-release -G "Visual Studio 17 2022" -A x64 -D BUILD_MODE:STRING=Release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win64-release/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 SUCCESS!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win64-release/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nuget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build_dir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build_all_script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\nuget.exe restore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build_dir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\win64-release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win64-release/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nuget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 SUCCESS!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win64-release/build-&gt;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--build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build_dir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\win64-release  --config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RelWithDebInfo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--target ALL_BUILD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win64-release/build-&gt; SUCCESS!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win64-release/package-&gt;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--build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build_dir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\win64-release  --config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RelWithDebInfo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--target PACKAGE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win64-release/package-&gt; SUCCESS!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win64-release/test-&gt;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--build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build_dir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\win64-release  --config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RelWithDebInfo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--target RUN_TESTS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win64-release/test-&gt; SUCCESS!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57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5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25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75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25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75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25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75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25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50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75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6921D9-0B93-2587-D097-A44539E09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19" y="134181"/>
            <a:ext cx="11561105" cy="535531"/>
          </a:xfrm>
        </p:spPr>
        <p:txBody>
          <a:bodyPr/>
          <a:lstStyle/>
          <a:p>
            <a:r>
              <a:rPr lang="en-GB" sz="3200" dirty="0"/>
              <a:t>This Is A story about a journey</a:t>
            </a:r>
            <a:endParaRPr lang="en-IL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EEE46D-8093-9DEB-8A6F-FB95AC1F5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27A84-62A5-40F8-9ABB-C2EE3BC8218F}" type="slidenum">
              <a:rPr lang="en-US" smtClean="0"/>
              <a:t>2</a:t>
            </a:fld>
            <a:endParaRPr lang="en-US"/>
          </a:p>
        </p:txBody>
      </p:sp>
      <p:pic>
        <p:nvPicPr>
          <p:cNvPr id="10" name="Picture 6" descr="One Ring - Wikipedia">
            <a:extLst>
              <a:ext uri="{FF2B5EF4-FFF2-40B4-BE49-F238E27FC236}">
                <a16:creationId xmlns:a16="http://schemas.microsoft.com/office/drawing/2014/main" id="{07BA7DA6-827B-2910-3B14-ED461CA5B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204" y="3931239"/>
            <a:ext cx="1976725" cy="185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A7373B-ED59-6DA9-090D-BB8FBAAF03E0}"/>
              </a:ext>
            </a:extLst>
          </p:cNvPr>
          <p:cNvSpPr txBox="1"/>
          <p:nvPr/>
        </p:nvSpPr>
        <p:spPr>
          <a:xfrm>
            <a:off x="4107156" y="5833130"/>
            <a:ext cx="4066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One REPO to rule them all</a:t>
            </a:r>
          </a:p>
        </p:txBody>
      </p:sp>
      <p:pic>
        <p:nvPicPr>
          <p:cNvPr id="13" name="Picture 12" descr="The founders of the Shire - Album on Imgur">
            <a:extLst>
              <a:ext uri="{FF2B5EF4-FFF2-40B4-BE49-F238E27FC236}">
                <a16:creationId xmlns:a16="http://schemas.microsoft.com/office/drawing/2014/main" id="{FD37B2C7-D0D8-A61E-CC82-86BAB78505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6" t="1438" r="12298" b="1294"/>
          <a:stretch/>
        </p:blipFill>
        <p:spPr bwMode="auto">
          <a:xfrm>
            <a:off x="8957019" y="1680891"/>
            <a:ext cx="2775587" cy="277943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Mordor, Shadow of mordor, Lord of the rings">
            <a:extLst>
              <a:ext uri="{FF2B5EF4-FFF2-40B4-BE49-F238E27FC236}">
                <a16:creationId xmlns:a16="http://schemas.microsoft.com/office/drawing/2014/main" id="{B7BF5476-D549-932D-34EE-DF37092E1B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5102"/>
          <a:stretch/>
        </p:blipFill>
        <p:spPr bwMode="auto">
          <a:xfrm>
            <a:off x="536531" y="1717875"/>
            <a:ext cx="2775587" cy="277943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cartoon of a child&#10;&#10;Description automatically generated with medium confidence">
            <a:extLst>
              <a:ext uri="{FF2B5EF4-FFF2-40B4-BE49-F238E27FC236}">
                <a16:creationId xmlns:a16="http://schemas.microsoft.com/office/drawing/2014/main" id="{FE229154-8DA7-2022-89FE-DD5273A456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456" y="966882"/>
            <a:ext cx="943087" cy="1730631"/>
          </a:xfrm>
          <a:prstGeom prst="rect">
            <a:avLst/>
          </a:prstGeom>
        </p:spPr>
      </p:pic>
      <p:graphicFrame>
        <p:nvGraphicFramePr>
          <p:cNvPr id="15" name="Content Placeholder 7">
            <a:extLst>
              <a:ext uri="{FF2B5EF4-FFF2-40B4-BE49-F238E27FC236}">
                <a16:creationId xmlns:a16="http://schemas.microsoft.com/office/drawing/2014/main" id="{CDA326A4-0FD7-55B1-C7AA-B454D3AE69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8640991"/>
              </p:ext>
            </p:extLst>
          </p:nvPr>
        </p:nvGraphicFramePr>
        <p:xfrm>
          <a:off x="3458038" y="1667444"/>
          <a:ext cx="5373992" cy="2898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338031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023C9FA0-E1D7-4C66-9D61-59AA34A722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graphicEl>
                                              <a:dgm id="{023C9FA0-E1D7-4C66-9D61-59AA34A722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6386E3F4-922C-40AA-A661-002BEFE853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graphicEl>
                                              <a:dgm id="{6386E3F4-922C-40AA-A661-002BEFE853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C10A524-18B0-495E-A18A-D0191E09A1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graphicEl>
                                              <a:dgm id="{CC10A524-18B0-495E-A18A-D0191E09A1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5E7EB3F3-D978-41FD-9607-546D112F2D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graphicEl>
                                              <a:dgm id="{5E7EB3F3-D978-41FD-9607-546D112F2D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Graphic spid="15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4AF20-A101-A8B8-4CB2-B1F000B13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19" y="134181"/>
            <a:ext cx="11561105" cy="535531"/>
          </a:xfrm>
        </p:spPr>
        <p:txBody>
          <a:bodyPr/>
          <a:lstStyle/>
          <a:p>
            <a:r>
              <a:rPr lang="en-US" sz="3200" dirty="0"/>
              <a:t>Conclusion</a:t>
            </a:r>
            <a:endParaRPr lang="en-IL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A08F28-9106-5A10-D81A-D246179B3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</a:t>
            </a:r>
            <a:fld id="{FEC5E14B-9965-442C-8683-0E66DD8427DC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 descr="The founders of the Shire - Album on Imgur">
            <a:extLst>
              <a:ext uri="{FF2B5EF4-FFF2-40B4-BE49-F238E27FC236}">
                <a16:creationId xmlns:a16="http://schemas.microsoft.com/office/drawing/2014/main" id="{7E96E59B-DD7F-9E30-F254-D22EF15E5C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9" t="-389" r="12375" b="389"/>
          <a:stretch/>
        </p:blipFill>
        <p:spPr bwMode="auto">
          <a:xfrm>
            <a:off x="7221034" y="2103730"/>
            <a:ext cx="4037168" cy="404276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ordor, Shadow of mordor, Lord of the rings">
            <a:extLst>
              <a:ext uri="{FF2B5EF4-FFF2-40B4-BE49-F238E27FC236}">
                <a16:creationId xmlns:a16="http://schemas.microsoft.com/office/drawing/2014/main" id="{DE14EAFF-693B-9C62-2738-8A9A8A83DA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5102"/>
          <a:stretch/>
        </p:blipFill>
        <p:spPr bwMode="auto">
          <a:xfrm>
            <a:off x="1020623" y="2140714"/>
            <a:ext cx="4037168" cy="404276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7951A771-A60D-4F0E-C202-E6163BD48D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5924439"/>
              </p:ext>
            </p:extLst>
          </p:nvPr>
        </p:nvGraphicFramePr>
        <p:xfrm>
          <a:off x="1964122" y="169404"/>
          <a:ext cx="8263755" cy="3283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727815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23C9FA0-E1D7-4C66-9D61-59AA34A722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023C9FA0-E1D7-4C66-9D61-59AA34A722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2327E17-8F0A-40BA-9848-93949B899B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dgm id="{52327E17-8F0A-40BA-9848-93949B899B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A339749-383F-4801-8A43-4B4BB591DD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dgm id="{5A339749-383F-4801-8A43-4B4BB591DD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70D4142-6514-41F5-80A9-52C65CAC32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670D4142-6514-41F5-80A9-52C65CAC32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11FFC0-C749-4A81-A0D0-ACE432CDB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833" y="1349989"/>
            <a:ext cx="8626475" cy="840230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68D08A-FB7C-4A80-AD88-EB047220709C}"/>
              </a:ext>
            </a:extLst>
          </p:cNvPr>
          <p:cNvSpPr txBox="1"/>
          <p:nvPr/>
        </p:nvSpPr>
        <p:spPr>
          <a:xfrm>
            <a:off x="703833" y="5009020"/>
            <a:ext cx="5210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github.com/shachar-xor/repo-convergence</a:t>
            </a:r>
          </a:p>
        </p:txBody>
      </p:sp>
      <p:pic>
        <p:nvPicPr>
          <p:cNvPr id="1026" name="Picture 2" descr="Github, logo, social network, social icon - Free download">
            <a:extLst>
              <a:ext uri="{FF2B5EF4-FFF2-40B4-BE49-F238E27FC236}">
                <a16:creationId xmlns:a16="http://schemas.microsoft.com/office/drawing/2014/main" id="{80209E95-60C5-459E-BF3D-76B7E9319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4879361"/>
            <a:ext cx="6286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mail - Free logo icons">
            <a:extLst>
              <a:ext uri="{FF2B5EF4-FFF2-40B4-BE49-F238E27FC236}">
                <a16:creationId xmlns:a16="http://schemas.microsoft.com/office/drawing/2014/main" id="{C0EE9A17-33A7-4DE7-B1A4-38A5BC571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5508011"/>
            <a:ext cx="6286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BE9B51-BBE7-42BA-9439-7E3907B4DF71}"/>
              </a:ext>
            </a:extLst>
          </p:cNvPr>
          <p:cNvSpPr txBox="1"/>
          <p:nvPr/>
        </p:nvSpPr>
        <p:spPr>
          <a:xfrm>
            <a:off x="736804" y="5637670"/>
            <a:ext cx="6236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shachar.xor@gmail.com</a:t>
            </a:r>
          </a:p>
        </p:txBody>
      </p:sp>
    </p:spTree>
    <p:extLst>
      <p:ext uri="{BB962C8B-B14F-4D97-AF65-F5344CB8AC3E}">
        <p14:creationId xmlns:p14="http://schemas.microsoft.com/office/powerpoint/2010/main" val="115269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5FDED2-8DE1-FDAE-109E-F7286BD369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9" t="4985" r="24641" b="43545"/>
          <a:stretch/>
        </p:blipFill>
        <p:spPr>
          <a:xfrm>
            <a:off x="859716" y="5063194"/>
            <a:ext cx="1202357" cy="1202357"/>
          </a:xfrm>
          <a:prstGeom prst="ellipse">
            <a:avLst/>
          </a:prstGeom>
          <a:noFill/>
          <a:ln>
            <a:noFill/>
          </a:ln>
          <a:effectLst>
            <a:outerShdw blurRad="88900" dist="12700" dir="5400000" algn="ctr" rotWithShape="0">
              <a:schemeClr val="tx1">
                <a:alpha val="25000"/>
              </a:scheme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C03062-3950-1E48-BAAE-E261FBD01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2579" y="3008885"/>
            <a:ext cx="9144000" cy="840230"/>
          </a:xfrm>
        </p:spPr>
        <p:txBody>
          <a:bodyPr/>
          <a:lstStyle/>
          <a:p>
            <a:pPr algn="ctr"/>
            <a:r>
              <a:rPr lang="en-IL" dirty="0"/>
              <a:t>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D1E05B-0BDC-EF4D-8362-67F00445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</a:t>
            </a:r>
            <a:fld id="{FEC5E14B-9965-442C-8683-0E66DD8427D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B9196ED6-3A80-28EB-7F29-9F34B75CFFF1}"/>
              </a:ext>
            </a:extLst>
          </p:cNvPr>
          <p:cNvSpPr txBox="1">
            <a:spLocks/>
          </p:cNvSpPr>
          <p:nvPr/>
        </p:nvSpPr>
        <p:spPr>
          <a:xfrm>
            <a:off x="2273969" y="5271247"/>
            <a:ext cx="9115926" cy="1450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err="1"/>
              <a:t>Shachar</a:t>
            </a:r>
            <a:r>
              <a:rPr lang="en-GB" b="1" dirty="0"/>
              <a:t> Or</a:t>
            </a:r>
            <a:br>
              <a:rPr lang="en-GB" b="1" dirty="0"/>
            </a:br>
            <a:r>
              <a:rPr lang="en-GB" dirty="0"/>
              <a:t>SW Engineer TL</a:t>
            </a:r>
          </a:p>
        </p:txBody>
      </p:sp>
    </p:spTree>
    <p:extLst>
      <p:ext uri="{BB962C8B-B14F-4D97-AF65-F5344CB8AC3E}">
        <p14:creationId xmlns:p14="http://schemas.microsoft.com/office/powerpoint/2010/main" val="1898972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0C0ED82-29E7-66C7-9086-09735585A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819" y="1371600"/>
            <a:ext cx="5176181" cy="597954"/>
          </a:xfrm>
        </p:spPr>
        <p:txBody>
          <a:bodyPr/>
          <a:lstStyle/>
          <a:p>
            <a:r>
              <a:rPr lang="en-US" sz="3200" dirty="0"/>
              <a:t>The Product</a:t>
            </a:r>
            <a:endParaRPr lang="en-IL" sz="32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82DF61-37EE-3A74-5A51-458F868889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9819" y="2146300"/>
            <a:ext cx="5648324" cy="3499700"/>
          </a:xfrm>
        </p:spPr>
        <p:txBody>
          <a:bodyPr>
            <a:normAutofit/>
          </a:bodyPr>
          <a:lstStyle/>
          <a:p>
            <a:r>
              <a:rPr lang="en-GB" sz="2600" dirty="0"/>
              <a:t>ZTNA agent (prev. VPN)</a:t>
            </a:r>
          </a:p>
          <a:p>
            <a:r>
              <a:rPr lang="en-GB" sz="2600" dirty="0"/>
              <a:t>Development started at 2015</a:t>
            </a:r>
          </a:p>
          <a:p>
            <a:r>
              <a:rPr lang="en-GB" sz="2600" dirty="0"/>
              <a:t>Desktop application</a:t>
            </a:r>
          </a:p>
          <a:p>
            <a:r>
              <a:rPr lang="en-GB" sz="2600" dirty="0"/>
              <a:t>&gt;300,000 different users </a:t>
            </a:r>
          </a:p>
          <a:p>
            <a:pPr lvl="1"/>
            <a:r>
              <a:rPr lang="en-GB" sz="2400" dirty="0"/>
              <a:t>(~150,000 active daily)</a:t>
            </a:r>
          </a:p>
          <a:p>
            <a:endParaRPr lang="en-IL" sz="2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4C64C3-C89A-00DD-69E9-D2EDD61C2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</a:t>
            </a:r>
            <a:fld id="{FEC5E14B-9965-442C-8683-0E66DD8427D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36078D-FB34-F042-C1A6-18FB987BB8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36" b="10730"/>
          <a:stretch/>
        </p:blipFill>
        <p:spPr>
          <a:xfrm>
            <a:off x="6723529" y="0"/>
            <a:ext cx="54684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554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4247A16-B45D-9262-22C1-86412E7C3398}"/>
              </a:ext>
            </a:extLst>
          </p:cNvPr>
          <p:cNvSpPr txBox="1"/>
          <p:nvPr/>
        </p:nvSpPr>
        <p:spPr>
          <a:xfrm>
            <a:off x="7736513" y="4269648"/>
            <a:ext cx="3869525" cy="1821464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algn="ctr">
              <a:defRPr sz="2000" b="1"/>
            </a:lvl1pPr>
          </a:lstStyle>
          <a:p>
            <a:r>
              <a:rPr lang="en-US" dirty="0"/>
              <a:t>IOS client, Mac client, </a:t>
            </a:r>
          </a:p>
          <a:p>
            <a:r>
              <a:rPr lang="en-US" dirty="0"/>
              <a:t>Swift, </a:t>
            </a:r>
            <a:r>
              <a:rPr lang="en-US" dirty="0" err="1"/>
              <a:t>Xcode</a:t>
            </a:r>
            <a:endParaRPr lang="en-US" dirty="0"/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9ADBD0-6B21-0753-0EAE-8C2CC50DFC6F}"/>
              </a:ext>
            </a:extLst>
          </p:cNvPr>
          <p:cNvSpPr txBox="1"/>
          <p:nvPr/>
        </p:nvSpPr>
        <p:spPr>
          <a:xfrm>
            <a:off x="696875" y="4269649"/>
            <a:ext cx="3351216" cy="1821463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sz="2000" b="1" dirty="0"/>
              <a:t>Linux client</a:t>
            </a:r>
          </a:p>
          <a:p>
            <a:pPr algn="ctr"/>
            <a:r>
              <a:rPr lang="en-US" dirty="0"/>
              <a:t>C, </a:t>
            </a:r>
            <a:r>
              <a:rPr lang="en-US" dirty="0" err="1"/>
              <a:t>gcc</a:t>
            </a:r>
            <a:r>
              <a:rPr lang="en-US" dirty="0"/>
              <a:t>, </a:t>
            </a:r>
            <a:r>
              <a:rPr lang="en-US" dirty="0" err="1"/>
              <a:t>Makefiles</a:t>
            </a:r>
            <a:r>
              <a:rPr lang="en-US" dirty="0"/>
              <a:t>, VIM</a:t>
            </a:r>
          </a:p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10F7CED-4EFE-C321-4BFB-558037331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19" y="134181"/>
            <a:ext cx="11561105" cy="535531"/>
          </a:xfrm>
        </p:spPr>
        <p:txBody>
          <a:bodyPr/>
          <a:lstStyle/>
          <a:p>
            <a:r>
              <a:rPr lang="en-US" sz="3200" dirty="0"/>
              <a:t>Starting Point</a:t>
            </a:r>
            <a:endParaRPr lang="en-IL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ED6CA4-65F1-83CC-9F0C-36EC00C9C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</a:t>
            </a:r>
            <a:fld id="{FEC5E14B-9965-442C-8683-0E66DD8427D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A38990B-9957-D4F6-27BD-CBB98723CCA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F4F9C2-6955-B8CC-0956-38C2F40C5B12}"/>
              </a:ext>
            </a:extLst>
          </p:cNvPr>
          <p:cNvSpPr txBox="1"/>
          <p:nvPr/>
        </p:nvSpPr>
        <p:spPr>
          <a:xfrm>
            <a:off x="658252" y="1097944"/>
            <a:ext cx="3389839" cy="1519319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algn="ctr">
              <a:defRPr sz="2000" b="1"/>
            </a:lvl1pPr>
          </a:lstStyle>
          <a:p>
            <a:r>
              <a:rPr lang="en-US" dirty="0"/>
              <a:t>Common Library</a:t>
            </a:r>
          </a:p>
          <a:p>
            <a:r>
              <a:rPr lang="en-US" dirty="0"/>
              <a:t>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3E3858-0C88-41F7-448A-1DF4A5135D47}"/>
              </a:ext>
            </a:extLst>
          </p:cNvPr>
          <p:cNvSpPr txBox="1"/>
          <p:nvPr/>
        </p:nvSpPr>
        <p:spPr>
          <a:xfrm>
            <a:off x="7736512" y="1097944"/>
            <a:ext cx="3869525" cy="1519319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algn="ctr">
              <a:defRPr sz="2000" b="1"/>
            </a:lvl1pPr>
          </a:lstStyle>
          <a:p>
            <a:r>
              <a:rPr lang="en-US" dirty="0"/>
              <a:t>Windows client</a:t>
            </a:r>
          </a:p>
          <a:p>
            <a:r>
              <a:rPr lang="en-US" dirty="0"/>
              <a:t>C++, C#, Visual Studio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581961E9-79E5-E8A6-3E5A-58819D5AB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21" y="5289799"/>
            <a:ext cx="557340" cy="55734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0C48710-3F19-05D8-4F7E-60BC3FBDB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08614" y="1941245"/>
            <a:ext cx="461556" cy="4615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AD48B75-48A0-299F-6E7E-8D01C61C89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8261" y="1889741"/>
            <a:ext cx="548565" cy="548565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F35277A9-6E1D-3C0A-0DEC-643AC9519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863" y="5275108"/>
            <a:ext cx="547200" cy="547200"/>
          </a:xfrm>
          <a:prstGeom prst="rect">
            <a:avLst/>
          </a:prstGeom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845EAFC8-CF5C-1398-3E66-F41E9D51E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973" y="5134262"/>
            <a:ext cx="733290" cy="73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Logo, company name&#10;&#10;Description automatically generated">
            <a:extLst>
              <a:ext uri="{FF2B5EF4-FFF2-40B4-BE49-F238E27FC236}">
                <a16:creationId xmlns:a16="http://schemas.microsoft.com/office/drawing/2014/main" id="{F20022AA-8B3A-5A74-10EF-4044C9B467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553" y="5218896"/>
            <a:ext cx="608830" cy="608830"/>
          </a:xfrm>
          <a:prstGeom prst="rect">
            <a:avLst/>
          </a:prstGeom>
        </p:spPr>
      </p:pic>
      <p:pic>
        <p:nvPicPr>
          <p:cNvPr id="22" name="Picture 10">
            <a:extLst>
              <a:ext uri="{FF2B5EF4-FFF2-40B4-BE49-F238E27FC236}">
                <a16:creationId xmlns:a16="http://schemas.microsoft.com/office/drawing/2014/main" id="{A4CC06E9-06F1-8773-6D61-9B6CBB890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739" y="5231323"/>
            <a:ext cx="690156" cy="67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F688D618-9017-4B89-C099-C4E704FD08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74405" y="1938185"/>
            <a:ext cx="513009" cy="452655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8EA2732D-7142-7551-E367-67DC12EE88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280" y="5218896"/>
            <a:ext cx="557341" cy="67463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1A19C3A9-2A45-2D56-5F69-C41454BA83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46011" y="5196944"/>
            <a:ext cx="465686" cy="572095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39E48118-C0FF-5722-B921-3C48E2B98AE2}"/>
              </a:ext>
            </a:extLst>
          </p:cNvPr>
          <p:cNvSpPr/>
          <p:nvPr/>
        </p:nvSpPr>
        <p:spPr>
          <a:xfrm flipH="1">
            <a:off x="4189416" y="1463824"/>
            <a:ext cx="3333548" cy="682932"/>
          </a:xfrm>
          <a:prstGeom prst="rightArrow">
            <a:avLst>
              <a:gd name="adj1" fmla="val 56856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 submodule 🤓</a:t>
            </a:r>
          </a:p>
        </p:txBody>
      </p:sp>
      <p:sp>
        <p:nvSpPr>
          <p:cNvPr id="27" name="Arrow: Up 26">
            <a:extLst>
              <a:ext uri="{FF2B5EF4-FFF2-40B4-BE49-F238E27FC236}">
                <a16:creationId xmlns:a16="http://schemas.microsoft.com/office/drawing/2014/main" id="{F7B13AA1-FAD3-302F-ED38-522D78CC8537}"/>
              </a:ext>
            </a:extLst>
          </p:cNvPr>
          <p:cNvSpPr/>
          <p:nvPr/>
        </p:nvSpPr>
        <p:spPr>
          <a:xfrm>
            <a:off x="2023194" y="2697050"/>
            <a:ext cx="683535" cy="1463899"/>
          </a:xfrm>
          <a:prstGeom prst="upArrow">
            <a:avLst>
              <a:gd name="adj1" fmla="val 61034"/>
              <a:gd name="adj2" fmla="val 50876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err="1"/>
              <a:t>Symlink</a:t>
            </a:r>
            <a:r>
              <a:rPr lang="en-US" dirty="0"/>
              <a:t> 😬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1AA1EA56-2EDE-0CE4-4100-E0CDEE525D3E}"/>
              </a:ext>
            </a:extLst>
          </p:cNvPr>
          <p:cNvSpPr/>
          <p:nvPr/>
        </p:nvSpPr>
        <p:spPr>
          <a:xfrm rot="1600995" flipH="1">
            <a:off x="3924672" y="3132387"/>
            <a:ext cx="3783672" cy="73719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Please put repos in the same </a:t>
            </a:r>
            <a:r>
              <a:rPr lang="en-US" dirty="0" err="1"/>
              <a:t>dir</a:t>
            </a:r>
            <a:r>
              <a:rPr lang="en-US" dirty="0"/>
              <a:t> 😅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5CEDD7B8-6420-D733-86A4-0CDAB74F0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962" y="1869085"/>
            <a:ext cx="558000" cy="558000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8E3F22E8-5A3A-A43A-9A49-93BF1C263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836" y="1894292"/>
            <a:ext cx="513008" cy="51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8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5" grpId="0" animBg="1"/>
      <p:bldP spid="11" grpId="0" animBg="1"/>
      <p:bldP spid="13" grpId="0" animBg="1"/>
      <p:bldP spid="26" grpId="0" animBg="1"/>
      <p:bldP spid="27" grpId="0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0C0ED82-29E7-66C7-9086-09735585A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819" y="1117600"/>
            <a:ext cx="6014381" cy="978729"/>
          </a:xfrm>
        </p:spPr>
        <p:txBody>
          <a:bodyPr/>
          <a:lstStyle/>
          <a:p>
            <a:r>
              <a:rPr lang="en-GB" sz="3200" dirty="0"/>
              <a:t>Starting Point – So What’s Wrong?</a:t>
            </a:r>
            <a:endParaRPr lang="en-IL" sz="32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82DF61-37EE-3A74-5A51-458F868889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9819" y="1892300"/>
            <a:ext cx="3677581" cy="3499700"/>
          </a:xfrm>
        </p:spPr>
        <p:txBody>
          <a:bodyPr>
            <a:normAutofit/>
          </a:bodyPr>
          <a:lstStyle/>
          <a:p>
            <a:r>
              <a:rPr lang="en-GB" sz="2600" dirty="0"/>
              <a:t>Wastes time (branches, git-submodule)</a:t>
            </a:r>
          </a:p>
          <a:p>
            <a:r>
              <a:rPr lang="en-GB" sz="2600" dirty="0"/>
              <a:t>CI is hard</a:t>
            </a:r>
          </a:p>
          <a:p>
            <a:r>
              <a:rPr lang="en-GB" sz="2600" dirty="0"/>
              <a:t>Same product – 3 completely different ways to build</a:t>
            </a:r>
          </a:p>
          <a:p>
            <a:r>
              <a:rPr lang="en-GB" sz="2600" dirty="0"/>
              <a:t>The team is more segregated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4C64C3-C89A-00DD-69E9-D2EDD61C2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</a:t>
            </a:r>
            <a:fld id="{FEC5E14B-9965-442C-8683-0E66DD8427D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A41F1C2-497D-75D6-60D6-A77601B9E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640" y="2096329"/>
            <a:ext cx="6622732" cy="296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17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11FFC0-C749-4A81-A0D0-ACE432CDB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78634"/>
            <a:ext cx="8626475" cy="1494865"/>
          </a:xfrm>
        </p:spPr>
        <p:txBody>
          <a:bodyPr/>
          <a:lstStyle/>
          <a:p>
            <a:r>
              <a:rPr lang="en-US" dirty="0"/>
              <a:t>The Journey Begins…</a:t>
            </a:r>
          </a:p>
        </p:txBody>
      </p:sp>
    </p:spTree>
    <p:extLst>
      <p:ext uri="{BB962C8B-B14F-4D97-AF65-F5344CB8AC3E}">
        <p14:creationId xmlns:p14="http://schemas.microsoft.com/office/powerpoint/2010/main" val="141505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0D0742-B3D8-0C38-C54E-8063AF4AE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19" y="134181"/>
            <a:ext cx="11561105" cy="535531"/>
          </a:xfrm>
        </p:spPr>
        <p:txBody>
          <a:bodyPr/>
          <a:lstStyle/>
          <a:p>
            <a:r>
              <a:rPr lang="en-US" sz="3200" dirty="0"/>
              <a:t>Step 1: Single Repo</a:t>
            </a:r>
            <a:endParaRPr lang="en-IL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59F03-9B5F-17CF-6BA1-653252A1A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27A84-62A5-40F8-9ABB-C2EE3BC8218F}" type="slidenum">
              <a:rPr lang="en-US" smtClean="0"/>
              <a:t>7</a:t>
            </a:fld>
            <a:endParaRPr lang="en-US"/>
          </a:p>
        </p:txBody>
      </p:sp>
      <p:sp>
        <p:nvSpPr>
          <p:cNvPr id="7" name="Content Placeholder 14">
            <a:extLst>
              <a:ext uri="{FF2B5EF4-FFF2-40B4-BE49-F238E27FC236}">
                <a16:creationId xmlns:a16="http://schemas.microsoft.com/office/drawing/2014/main" id="{422A6931-F709-92A7-C7D3-5654A1D36F3B}"/>
              </a:ext>
            </a:extLst>
          </p:cNvPr>
          <p:cNvSpPr txBox="1">
            <a:spLocks/>
          </p:cNvSpPr>
          <p:nvPr/>
        </p:nvSpPr>
        <p:spPr>
          <a:xfrm>
            <a:off x="838200" y="1266948"/>
            <a:ext cx="10515600" cy="49509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Good old copy &amp; paste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Git submodule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Git subtree</a:t>
            </a:r>
          </a:p>
        </p:txBody>
      </p:sp>
      <p:pic>
        <p:nvPicPr>
          <p:cNvPr id="8" name="Graphic 7" descr="Fish with solid fill">
            <a:extLst>
              <a:ext uri="{FF2B5EF4-FFF2-40B4-BE49-F238E27FC236}">
                <a16:creationId xmlns:a16="http://schemas.microsoft.com/office/drawing/2014/main" id="{DF9BC986-6E30-1608-5557-4A05A4802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9659" y="721272"/>
            <a:ext cx="788050" cy="78805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319963-FC99-A395-9AC0-25F4BD6DCE2E}"/>
              </a:ext>
            </a:extLst>
          </p:cNvPr>
          <p:cNvSpPr/>
          <p:nvPr/>
        </p:nvSpPr>
        <p:spPr>
          <a:xfrm>
            <a:off x="9457890" y="534131"/>
            <a:ext cx="1895910" cy="1820732"/>
          </a:xfrm>
          <a:custGeom>
            <a:avLst/>
            <a:gdLst>
              <a:gd name="connsiteX0" fmla="*/ 1560284 w 2080543"/>
              <a:gd name="connsiteY0" fmla="*/ 166763 h 1998044"/>
              <a:gd name="connsiteX1" fmla="*/ 1560284 w 2080543"/>
              <a:gd name="connsiteY1" fmla="*/ 54741 h 1998044"/>
              <a:gd name="connsiteX2" fmla="*/ 1505544 w 2080543"/>
              <a:gd name="connsiteY2" fmla="*/ 0 h 1998044"/>
              <a:gd name="connsiteX3" fmla="*/ 574948 w 2080543"/>
              <a:gd name="connsiteY3" fmla="*/ 0 h 1998044"/>
              <a:gd name="connsiteX4" fmla="*/ 520207 w 2080543"/>
              <a:gd name="connsiteY4" fmla="*/ 54741 h 1998044"/>
              <a:gd name="connsiteX5" fmla="*/ 520207 w 2080543"/>
              <a:gd name="connsiteY5" fmla="*/ 166763 h 1998044"/>
              <a:gd name="connsiteX6" fmla="*/ 109650 w 2080543"/>
              <a:gd name="connsiteY6" fmla="*/ 1532341 h 1998044"/>
              <a:gd name="connsiteX7" fmla="*/ 109844 w 2080543"/>
              <a:gd name="connsiteY7" fmla="*/ 1532746 h 1998044"/>
              <a:gd name="connsiteX8" fmla="*/ 570002 w 2080543"/>
              <a:gd name="connsiteY8" fmla="*/ 1995077 h 1998044"/>
              <a:gd name="connsiteX9" fmla="*/ 575856 w 2080543"/>
              <a:gd name="connsiteY9" fmla="*/ 1998044 h 1998044"/>
              <a:gd name="connsiteX10" fmla="*/ 1504608 w 2080543"/>
              <a:gd name="connsiteY10" fmla="*/ 1998044 h 1998044"/>
              <a:gd name="connsiteX11" fmla="*/ 1510462 w 2080543"/>
              <a:gd name="connsiteY11" fmla="*/ 1995077 h 1998044"/>
              <a:gd name="connsiteX12" fmla="*/ 1968001 w 2080543"/>
              <a:gd name="connsiteY12" fmla="*/ 597328 h 1998044"/>
              <a:gd name="connsiteX13" fmla="*/ 1560276 w 2080543"/>
              <a:gd name="connsiteY13" fmla="*/ 166763 h 1998044"/>
              <a:gd name="connsiteX14" fmla="*/ 560915 w 2080543"/>
              <a:gd name="connsiteY14" fmla="*/ 206590 h 1998044"/>
              <a:gd name="connsiteX15" fmla="*/ 574948 w 2080543"/>
              <a:gd name="connsiteY15" fmla="*/ 198756 h 1998044"/>
              <a:gd name="connsiteX16" fmla="*/ 574948 w 2080543"/>
              <a:gd name="connsiteY16" fmla="*/ 54741 h 1998044"/>
              <a:gd name="connsiteX17" fmla="*/ 1505544 w 2080543"/>
              <a:gd name="connsiteY17" fmla="*/ 54741 h 1998044"/>
              <a:gd name="connsiteX18" fmla="*/ 1505544 w 2080543"/>
              <a:gd name="connsiteY18" fmla="*/ 198756 h 1998044"/>
              <a:gd name="connsiteX19" fmla="*/ 1519576 w 2080543"/>
              <a:gd name="connsiteY19" fmla="*/ 206590 h 1998044"/>
              <a:gd name="connsiteX20" fmla="*/ 1850422 w 2080543"/>
              <a:gd name="connsiteY20" fmla="*/ 507525 h 1998044"/>
              <a:gd name="connsiteX21" fmla="*/ 1798706 w 2080543"/>
              <a:gd name="connsiteY21" fmla="*/ 521188 h 1998044"/>
              <a:gd name="connsiteX22" fmla="*/ 1595324 w 2080543"/>
              <a:gd name="connsiteY22" fmla="*/ 521188 h 1998044"/>
              <a:gd name="connsiteX23" fmla="*/ 1360592 w 2080543"/>
              <a:gd name="connsiteY23" fmla="*/ 521188 h 1998044"/>
              <a:gd name="connsiteX24" fmla="*/ 1157317 w 2080543"/>
              <a:gd name="connsiteY24" fmla="*/ 521188 h 1998044"/>
              <a:gd name="connsiteX25" fmla="*/ 1039950 w 2080543"/>
              <a:gd name="connsiteY25" fmla="*/ 503617 h 1998044"/>
              <a:gd name="connsiteX26" fmla="*/ 922637 w 2080543"/>
              <a:gd name="connsiteY26" fmla="*/ 521191 h 1998044"/>
              <a:gd name="connsiteX27" fmla="*/ 821014 w 2080543"/>
              <a:gd name="connsiteY27" fmla="*/ 536461 h 1998044"/>
              <a:gd name="connsiteX28" fmla="*/ 719445 w 2080543"/>
              <a:gd name="connsiteY28" fmla="*/ 521199 h 1998044"/>
              <a:gd name="connsiteX29" fmla="*/ 602129 w 2080543"/>
              <a:gd name="connsiteY29" fmla="*/ 503617 h 1998044"/>
              <a:gd name="connsiteX30" fmla="*/ 484844 w 2080543"/>
              <a:gd name="connsiteY30" fmla="*/ 521191 h 1998044"/>
              <a:gd name="connsiteX31" fmla="*/ 383272 w 2080543"/>
              <a:gd name="connsiteY31" fmla="*/ 536467 h 1998044"/>
              <a:gd name="connsiteX32" fmla="*/ 281676 w 2080543"/>
              <a:gd name="connsiteY32" fmla="*/ 521191 h 1998044"/>
              <a:gd name="connsiteX33" fmla="*/ 229863 w 2080543"/>
              <a:gd name="connsiteY33" fmla="*/ 507813 h 1998044"/>
              <a:gd name="connsiteX34" fmla="*/ 560915 w 2080543"/>
              <a:gd name="connsiteY34" fmla="*/ 206590 h 1998044"/>
              <a:gd name="connsiteX35" fmla="*/ 196548 w 2080543"/>
              <a:gd name="connsiteY35" fmla="*/ 559551 h 1998044"/>
              <a:gd name="connsiteX36" fmla="*/ 265960 w 2080543"/>
              <a:gd name="connsiteY36" fmla="*/ 573617 h 1998044"/>
              <a:gd name="connsiteX37" fmla="*/ 383272 w 2080543"/>
              <a:gd name="connsiteY37" fmla="*/ 591205 h 1998044"/>
              <a:gd name="connsiteX38" fmla="*/ 500560 w 2080543"/>
              <a:gd name="connsiteY38" fmla="*/ 573630 h 1998044"/>
              <a:gd name="connsiteX39" fmla="*/ 602129 w 2080543"/>
              <a:gd name="connsiteY39" fmla="*/ 558358 h 1998044"/>
              <a:gd name="connsiteX40" fmla="*/ 703728 w 2080543"/>
              <a:gd name="connsiteY40" fmla="*/ 573633 h 1998044"/>
              <a:gd name="connsiteX41" fmla="*/ 821014 w 2080543"/>
              <a:gd name="connsiteY41" fmla="*/ 591202 h 1998044"/>
              <a:gd name="connsiteX42" fmla="*/ 938354 w 2080543"/>
              <a:gd name="connsiteY42" fmla="*/ 573614 h 1998044"/>
              <a:gd name="connsiteX43" fmla="*/ 1039950 w 2080543"/>
              <a:gd name="connsiteY43" fmla="*/ 558358 h 1998044"/>
              <a:gd name="connsiteX44" fmla="*/ 1141601 w 2080543"/>
              <a:gd name="connsiteY44" fmla="*/ 573633 h 1998044"/>
              <a:gd name="connsiteX45" fmla="*/ 1376308 w 2080543"/>
              <a:gd name="connsiteY45" fmla="*/ 573633 h 1998044"/>
              <a:gd name="connsiteX46" fmla="*/ 1579608 w 2080543"/>
              <a:gd name="connsiteY46" fmla="*/ 573633 h 1998044"/>
              <a:gd name="connsiteX47" fmla="*/ 1814422 w 2080543"/>
              <a:gd name="connsiteY47" fmla="*/ 573633 h 1998044"/>
              <a:gd name="connsiteX48" fmla="*/ 1883943 w 2080543"/>
              <a:gd name="connsiteY48" fmla="*/ 559551 h 1998044"/>
              <a:gd name="connsiteX49" fmla="*/ 1936174 w 2080543"/>
              <a:gd name="connsiteY49" fmla="*/ 1478005 h 1998044"/>
              <a:gd name="connsiteX50" fmla="*/ 1615266 w 2080543"/>
              <a:gd name="connsiteY50" fmla="*/ 1478005 h 1998044"/>
              <a:gd name="connsiteX51" fmla="*/ 1615266 w 2080543"/>
              <a:gd name="connsiteY51" fmla="*/ 1286467 h 1998044"/>
              <a:gd name="connsiteX52" fmla="*/ 1670007 w 2080543"/>
              <a:gd name="connsiteY52" fmla="*/ 1286467 h 1998044"/>
              <a:gd name="connsiteX53" fmla="*/ 1670007 w 2080543"/>
              <a:gd name="connsiteY53" fmla="*/ 1012762 h 1998044"/>
              <a:gd name="connsiteX54" fmla="*/ 1505785 w 2080543"/>
              <a:gd name="connsiteY54" fmla="*/ 1012762 h 1998044"/>
              <a:gd name="connsiteX55" fmla="*/ 1505785 w 2080543"/>
              <a:gd name="connsiteY55" fmla="*/ 1122244 h 1998044"/>
              <a:gd name="connsiteX56" fmla="*/ 1451016 w 2080543"/>
              <a:gd name="connsiteY56" fmla="*/ 1122244 h 1998044"/>
              <a:gd name="connsiteX57" fmla="*/ 1451016 w 2080543"/>
              <a:gd name="connsiteY57" fmla="*/ 1012762 h 1998044"/>
              <a:gd name="connsiteX58" fmla="*/ 1286793 w 2080543"/>
              <a:gd name="connsiteY58" fmla="*/ 1012762 h 1998044"/>
              <a:gd name="connsiteX59" fmla="*/ 1286793 w 2080543"/>
              <a:gd name="connsiteY59" fmla="*/ 1122244 h 1998044"/>
              <a:gd name="connsiteX60" fmla="*/ 1232025 w 2080543"/>
              <a:gd name="connsiteY60" fmla="*/ 1122244 h 1998044"/>
              <a:gd name="connsiteX61" fmla="*/ 1232025 w 2080543"/>
              <a:gd name="connsiteY61" fmla="*/ 1012762 h 1998044"/>
              <a:gd name="connsiteX62" fmla="*/ 1067802 w 2080543"/>
              <a:gd name="connsiteY62" fmla="*/ 1012762 h 1998044"/>
              <a:gd name="connsiteX63" fmla="*/ 1067802 w 2080543"/>
              <a:gd name="connsiteY63" fmla="*/ 1286467 h 1998044"/>
              <a:gd name="connsiteX64" fmla="*/ 1122543 w 2080543"/>
              <a:gd name="connsiteY64" fmla="*/ 1286467 h 1998044"/>
              <a:gd name="connsiteX65" fmla="*/ 1122543 w 2080543"/>
              <a:gd name="connsiteY65" fmla="*/ 1478005 h 1998044"/>
              <a:gd name="connsiteX66" fmla="*/ 144323 w 2080543"/>
              <a:gd name="connsiteY66" fmla="*/ 1478005 h 1998044"/>
              <a:gd name="connsiteX67" fmla="*/ 196554 w 2080543"/>
              <a:gd name="connsiteY67" fmla="*/ 559551 h 1998044"/>
              <a:gd name="connsiteX68" fmla="*/ 1450830 w 2080543"/>
              <a:gd name="connsiteY68" fmla="*/ 1478005 h 1998044"/>
              <a:gd name="connsiteX69" fmla="*/ 1286793 w 2080543"/>
              <a:gd name="connsiteY69" fmla="*/ 1478005 h 1998044"/>
              <a:gd name="connsiteX70" fmla="*/ 1286793 w 2080543"/>
              <a:gd name="connsiteY70" fmla="*/ 1371477 h 1998044"/>
              <a:gd name="connsiteX71" fmla="*/ 1363264 w 2080543"/>
              <a:gd name="connsiteY71" fmla="*/ 1286656 h 1998044"/>
              <a:gd name="connsiteX72" fmla="*/ 1450855 w 2080543"/>
              <a:gd name="connsiteY72" fmla="*/ 1363107 h 1998044"/>
              <a:gd name="connsiteX73" fmla="*/ 1451043 w 2080543"/>
              <a:gd name="connsiteY73" fmla="*/ 1368524 h 1998044"/>
              <a:gd name="connsiteX74" fmla="*/ 1505571 w 2080543"/>
              <a:gd name="connsiteY74" fmla="*/ 1478005 h 1998044"/>
              <a:gd name="connsiteX75" fmla="*/ 1505785 w 2080543"/>
              <a:gd name="connsiteY75" fmla="*/ 1368578 h 1998044"/>
              <a:gd name="connsiteX76" fmla="*/ 1368601 w 2080543"/>
              <a:gd name="connsiteY76" fmla="*/ 1231729 h 1998044"/>
              <a:gd name="connsiteX77" fmla="*/ 1362040 w 2080543"/>
              <a:gd name="connsiteY77" fmla="*/ 1231893 h 1998044"/>
              <a:gd name="connsiteX78" fmla="*/ 1232052 w 2080543"/>
              <a:gd name="connsiteY78" fmla="*/ 1372539 h 1998044"/>
              <a:gd name="connsiteX79" fmla="*/ 1232052 w 2080543"/>
              <a:gd name="connsiteY79" fmla="*/ 1478005 h 1998044"/>
              <a:gd name="connsiteX80" fmla="*/ 1177284 w 2080543"/>
              <a:gd name="connsiteY80" fmla="*/ 1478005 h 1998044"/>
              <a:gd name="connsiteX81" fmla="*/ 1177284 w 2080543"/>
              <a:gd name="connsiteY81" fmla="*/ 1231726 h 1998044"/>
              <a:gd name="connsiteX82" fmla="*/ 1122543 w 2080543"/>
              <a:gd name="connsiteY82" fmla="*/ 1231726 h 1998044"/>
              <a:gd name="connsiteX83" fmla="*/ 1122543 w 2080543"/>
              <a:gd name="connsiteY83" fmla="*/ 1067503 h 1998044"/>
              <a:gd name="connsiteX84" fmla="*/ 1177284 w 2080543"/>
              <a:gd name="connsiteY84" fmla="*/ 1067503 h 1998044"/>
              <a:gd name="connsiteX85" fmla="*/ 1177284 w 2080543"/>
              <a:gd name="connsiteY85" fmla="*/ 1176985 h 1998044"/>
              <a:gd name="connsiteX86" fmla="*/ 1341534 w 2080543"/>
              <a:gd name="connsiteY86" fmla="*/ 1176985 h 1998044"/>
              <a:gd name="connsiteX87" fmla="*/ 1341534 w 2080543"/>
              <a:gd name="connsiteY87" fmla="*/ 1067503 h 1998044"/>
              <a:gd name="connsiteX88" fmla="*/ 1396275 w 2080543"/>
              <a:gd name="connsiteY88" fmla="*/ 1067503 h 1998044"/>
              <a:gd name="connsiteX89" fmla="*/ 1396275 w 2080543"/>
              <a:gd name="connsiteY89" fmla="*/ 1176985 h 1998044"/>
              <a:gd name="connsiteX90" fmla="*/ 1560525 w 2080543"/>
              <a:gd name="connsiteY90" fmla="*/ 1176985 h 1998044"/>
              <a:gd name="connsiteX91" fmla="*/ 1560525 w 2080543"/>
              <a:gd name="connsiteY91" fmla="*/ 1067503 h 1998044"/>
              <a:gd name="connsiteX92" fmla="*/ 1615266 w 2080543"/>
              <a:gd name="connsiteY92" fmla="*/ 1067503 h 1998044"/>
              <a:gd name="connsiteX93" fmla="*/ 1615266 w 2080543"/>
              <a:gd name="connsiteY93" fmla="*/ 1231726 h 1998044"/>
              <a:gd name="connsiteX94" fmla="*/ 1560525 w 2080543"/>
              <a:gd name="connsiteY94" fmla="*/ 1231726 h 1998044"/>
              <a:gd name="connsiteX95" fmla="*/ 1560525 w 2080543"/>
              <a:gd name="connsiteY95" fmla="*/ 1478005 h 1998044"/>
              <a:gd name="connsiteX96" fmla="*/ 1909157 w 2080543"/>
              <a:gd name="connsiteY96" fmla="*/ 1532746 h 1998044"/>
              <a:gd name="connsiteX97" fmla="*/ 1491456 w 2080543"/>
              <a:gd name="connsiteY97" fmla="*/ 1943303 h 1998044"/>
              <a:gd name="connsiteX98" fmla="*/ 589005 w 2080543"/>
              <a:gd name="connsiteY98" fmla="*/ 1943303 h 1998044"/>
              <a:gd name="connsiteX99" fmla="*/ 171332 w 2080543"/>
              <a:gd name="connsiteY99" fmla="*/ 1532746 h 1998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2080543" h="1998044">
                <a:moveTo>
                  <a:pt x="1560284" y="166763"/>
                </a:moveTo>
                <a:lnTo>
                  <a:pt x="1560284" y="54741"/>
                </a:lnTo>
                <a:cubicBezTo>
                  <a:pt x="1560284" y="24508"/>
                  <a:pt x="1535777" y="0"/>
                  <a:pt x="1505544" y="0"/>
                </a:cubicBezTo>
                <a:lnTo>
                  <a:pt x="574948" y="0"/>
                </a:lnTo>
                <a:cubicBezTo>
                  <a:pt x="544714" y="0"/>
                  <a:pt x="520207" y="24508"/>
                  <a:pt x="520207" y="54741"/>
                </a:cubicBezTo>
                <a:lnTo>
                  <a:pt x="520207" y="166763"/>
                </a:lnTo>
                <a:cubicBezTo>
                  <a:pt x="43930" y="441893"/>
                  <a:pt x="-135943" y="1040182"/>
                  <a:pt x="109650" y="1532341"/>
                </a:cubicBezTo>
                <a:lnTo>
                  <a:pt x="109844" y="1532746"/>
                </a:lnTo>
                <a:cubicBezTo>
                  <a:pt x="209576" y="1732291"/>
                  <a:pt x="370928" y="1894406"/>
                  <a:pt x="570002" y="1995077"/>
                </a:cubicBezTo>
                <a:lnTo>
                  <a:pt x="575856" y="1998044"/>
                </a:lnTo>
                <a:lnTo>
                  <a:pt x="1504608" y="1998044"/>
                </a:lnTo>
                <a:lnTo>
                  <a:pt x="1510462" y="1995077"/>
                </a:lnTo>
                <a:cubicBezTo>
                  <a:pt x="2022785" y="1735447"/>
                  <a:pt x="2227634" y="1109651"/>
                  <a:pt x="1968001" y="597328"/>
                </a:cubicBezTo>
                <a:cubicBezTo>
                  <a:pt x="1876758" y="417279"/>
                  <a:pt x="1735089" y="267675"/>
                  <a:pt x="1560276" y="166763"/>
                </a:cubicBezTo>
                <a:close/>
                <a:moveTo>
                  <a:pt x="560915" y="206590"/>
                </a:moveTo>
                <a:lnTo>
                  <a:pt x="574948" y="198756"/>
                </a:lnTo>
                <a:lnTo>
                  <a:pt x="574948" y="54741"/>
                </a:lnTo>
                <a:lnTo>
                  <a:pt x="1505544" y="54741"/>
                </a:lnTo>
                <a:lnTo>
                  <a:pt x="1505544" y="198756"/>
                </a:lnTo>
                <a:lnTo>
                  <a:pt x="1519576" y="206590"/>
                </a:lnTo>
                <a:cubicBezTo>
                  <a:pt x="1651445" y="280246"/>
                  <a:pt x="1764635" y="383206"/>
                  <a:pt x="1850422" y="507525"/>
                </a:cubicBezTo>
                <a:cubicBezTo>
                  <a:pt x="1832878" y="510837"/>
                  <a:pt x="1815596" y="515402"/>
                  <a:pt x="1798706" y="521188"/>
                </a:cubicBezTo>
                <a:cubicBezTo>
                  <a:pt x="1732442" y="541555"/>
                  <a:pt x="1661588" y="541555"/>
                  <a:pt x="1595324" y="521188"/>
                </a:cubicBezTo>
                <a:cubicBezTo>
                  <a:pt x="1518835" y="497757"/>
                  <a:pt x="1437082" y="497757"/>
                  <a:pt x="1360592" y="521188"/>
                </a:cubicBezTo>
                <a:cubicBezTo>
                  <a:pt x="1294364" y="541555"/>
                  <a:pt x="1223546" y="541555"/>
                  <a:pt x="1157317" y="521188"/>
                </a:cubicBezTo>
                <a:cubicBezTo>
                  <a:pt x="1119467" y="508746"/>
                  <a:pt x="1079785" y="502804"/>
                  <a:pt x="1039950" y="503617"/>
                </a:cubicBezTo>
                <a:cubicBezTo>
                  <a:pt x="1000134" y="502804"/>
                  <a:pt x="960469" y="508746"/>
                  <a:pt x="922637" y="521191"/>
                </a:cubicBezTo>
                <a:cubicBezTo>
                  <a:pt x="889886" y="532055"/>
                  <a:pt x="855511" y="537219"/>
                  <a:pt x="821014" y="536461"/>
                </a:cubicBezTo>
                <a:cubicBezTo>
                  <a:pt x="786535" y="537214"/>
                  <a:pt x="752180" y="532052"/>
                  <a:pt x="719445" y="521199"/>
                </a:cubicBezTo>
                <a:cubicBezTo>
                  <a:pt x="681616" y="508743"/>
                  <a:pt x="641948" y="502798"/>
                  <a:pt x="602129" y="503617"/>
                </a:cubicBezTo>
                <a:cubicBezTo>
                  <a:pt x="562322" y="502806"/>
                  <a:pt x="522665" y="508749"/>
                  <a:pt x="484844" y="521191"/>
                </a:cubicBezTo>
                <a:cubicBezTo>
                  <a:pt x="452109" y="532057"/>
                  <a:pt x="417754" y="537222"/>
                  <a:pt x="383272" y="536467"/>
                </a:cubicBezTo>
                <a:cubicBezTo>
                  <a:pt x="348783" y="537222"/>
                  <a:pt x="314419" y="532055"/>
                  <a:pt x="281676" y="521191"/>
                </a:cubicBezTo>
                <a:cubicBezTo>
                  <a:pt x="264739" y="515523"/>
                  <a:pt x="247427" y="511053"/>
                  <a:pt x="229863" y="507813"/>
                </a:cubicBezTo>
                <a:cubicBezTo>
                  <a:pt x="315675" y="383364"/>
                  <a:pt x="428940" y="280304"/>
                  <a:pt x="560915" y="206590"/>
                </a:cubicBezTo>
                <a:close/>
                <a:moveTo>
                  <a:pt x="196548" y="559551"/>
                </a:moveTo>
                <a:cubicBezTo>
                  <a:pt x="220163" y="561461"/>
                  <a:pt x="243464" y="566183"/>
                  <a:pt x="265960" y="573617"/>
                </a:cubicBezTo>
                <a:cubicBezTo>
                  <a:pt x="303788" y="586073"/>
                  <a:pt x="343454" y="592021"/>
                  <a:pt x="383272" y="591205"/>
                </a:cubicBezTo>
                <a:cubicBezTo>
                  <a:pt x="423080" y="592015"/>
                  <a:pt x="462737" y="586073"/>
                  <a:pt x="500560" y="573630"/>
                </a:cubicBezTo>
                <a:cubicBezTo>
                  <a:pt x="533293" y="562767"/>
                  <a:pt x="567648" y="557599"/>
                  <a:pt x="602129" y="558358"/>
                </a:cubicBezTo>
                <a:cubicBezTo>
                  <a:pt x="636619" y="557602"/>
                  <a:pt x="670985" y="562770"/>
                  <a:pt x="703728" y="573633"/>
                </a:cubicBezTo>
                <a:cubicBezTo>
                  <a:pt x="741549" y="586073"/>
                  <a:pt x="781206" y="592015"/>
                  <a:pt x="821014" y="591202"/>
                </a:cubicBezTo>
                <a:cubicBezTo>
                  <a:pt x="860840" y="592018"/>
                  <a:pt x="900517" y="586070"/>
                  <a:pt x="938354" y="573614"/>
                </a:cubicBezTo>
                <a:cubicBezTo>
                  <a:pt x="971100" y="562764"/>
                  <a:pt x="1005461" y="557605"/>
                  <a:pt x="1039950" y="558358"/>
                </a:cubicBezTo>
                <a:cubicBezTo>
                  <a:pt x="1074459" y="557602"/>
                  <a:pt x="1108839" y="562770"/>
                  <a:pt x="1141601" y="573633"/>
                </a:cubicBezTo>
                <a:cubicBezTo>
                  <a:pt x="1218080" y="597076"/>
                  <a:pt x="1299830" y="597076"/>
                  <a:pt x="1376308" y="573633"/>
                </a:cubicBezTo>
                <a:cubicBezTo>
                  <a:pt x="1442545" y="553275"/>
                  <a:pt x="1513372" y="553275"/>
                  <a:pt x="1579608" y="573633"/>
                </a:cubicBezTo>
                <a:cubicBezTo>
                  <a:pt x="1656125" y="597065"/>
                  <a:pt x="1737905" y="597065"/>
                  <a:pt x="1814422" y="573633"/>
                </a:cubicBezTo>
                <a:cubicBezTo>
                  <a:pt x="1836953" y="566186"/>
                  <a:pt x="1860292" y="561459"/>
                  <a:pt x="1883943" y="559551"/>
                </a:cubicBezTo>
                <a:cubicBezTo>
                  <a:pt x="2052200" y="838218"/>
                  <a:pt x="2071754" y="1182062"/>
                  <a:pt x="1936174" y="1478005"/>
                </a:cubicBezTo>
                <a:lnTo>
                  <a:pt x="1615266" y="1478005"/>
                </a:lnTo>
                <a:lnTo>
                  <a:pt x="1615266" y="1286467"/>
                </a:lnTo>
                <a:lnTo>
                  <a:pt x="1670007" y="1286467"/>
                </a:lnTo>
                <a:lnTo>
                  <a:pt x="1670007" y="1012762"/>
                </a:lnTo>
                <a:lnTo>
                  <a:pt x="1505785" y="1012762"/>
                </a:lnTo>
                <a:lnTo>
                  <a:pt x="1505785" y="1122244"/>
                </a:lnTo>
                <a:lnTo>
                  <a:pt x="1451016" y="1122244"/>
                </a:lnTo>
                <a:lnTo>
                  <a:pt x="1451016" y="1012762"/>
                </a:lnTo>
                <a:lnTo>
                  <a:pt x="1286793" y="1012762"/>
                </a:lnTo>
                <a:lnTo>
                  <a:pt x="1286793" y="1122244"/>
                </a:lnTo>
                <a:lnTo>
                  <a:pt x="1232025" y="1122244"/>
                </a:lnTo>
                <a:lnTo>
                  <a:pt x="1232025" y="1012762"/>
                </a:lnTo>
                <a:lnTo>
                  <a:pt x="1067802" y="1012762"/>
                </a:lnTo>
                <a:lnTo>
                  <a:pt x="1067802" y="1286467"/>
                </a:lnTo>
                <a:lnTo>
                  <a:pt x="1122543" y="1286467"/>
                </a:lnTo>
                <a:lnTo>
                  <a:pt x="1122543" y="1478005"/>
                </a:lnTo>
                <a:lnTo>
                  <a:pt x="144323" y="1478005"/>
                </a:lnTo>
                <a:cubicBezTo>
                  <a:pt x="8746" y="1182059"/>
                  <a:pt x="28299" y="838218"/>
                  <a:pt x="196554" y="559551"/>
                </a:cubicBezTo>
                <a:close/>
                <a:moveTo>
                  <a:pt x="1450830" y="1478005"/>
                </a:moveTo>
                <a:lnTo>
                  <a:pt x="1286793" y="1478005"/>
                </a:lnTo>
                <a:lnTo>
                  <a:pt x="1286793" y="1371477"/>
                </a:lnTo>
                <a:cubicBezTo>
                  <a:pt x="1286213" y="1327569"/>
                  <a:pt x="1319531" y="1290613"/>
                  <a:pt x="1363264" y="1286656"/>
                </a:cubicBezTo>
                <a:cubicBezTo>
                  <a:pt x="1408562" y="1283579"/>
                  <a:pt x="1447778" y="1317809"/>
                  <a:pt x="1450855" y="1363107"/>
                </a:cubicBezTo>
                <a:cubicBezTo>
                  <a:pt x="1450978" y="1364911"/>
                  <a:pt x="1451041" y="1366717"/>
                  <a:pt x="1451043" y="1368524"/>
                </a:cubicBezTo>
                <a:close/>
                <a:moveTo>
                  <a:pt x="1505571" y="1478005"/>
                </a:moveTo>
                <a:lnTo>
                  <a:pt x="1505785" y="1368578"/>
                </a:lnTo>
                <a:cubicBezTo>
                  <a:pt x="1505694" y="1292907"/>
                  <a:pt x="1444275" y="1231636"/>
                  <a:pt x="1368601" y="1231729"/>
                </a:cubicBezTo>
                <a:cubicBezTo>
                  <a:pt x="1366414" y="1231731"/>
                  <a:pt x="1364227" y="1231786"/>
                  <a:pt x="1362040" y="1231893"/>
                </a:cubicBezTo>
                <a:cubicBezTo>
                  <a:pt x="1288285" y="1236918"/>
                  <a:pt x="1231261" y="1298617"/>
                  <a:pt x="1232052" y="1372539"/>
                </a:cubicBezTo>
                <a:lnTo>
                  <a:pt x="1232052" y="1478005"/>
                </a:lnTo>
                <a:lnTo>
                  <a:pt x="1177284" y="1478005"/>
                </a:lnTo>
                <a:lnTo>
                  <a:pt x="1177284" y="1231726"/>
                </a:lnTo>
                <a:lnTo>
                  <a:pt x="1122543" y="1231726"/>
                </a:lnTo>
                <a:lnTo>
                  <a:pt x="1122543" y="1067503"/>
                </a:lnTo>
                <a:lnTo>
                  <a:pt x="1177284" y="1067503"/>
                </a:lnTo>
                <a:lnTo>
                  <a:pt x="1177284" y="1176985"/>
                </a:lnTo>
                <a:lnTo>
                  <a:pt x="1341534" y="1176985"/>
                </a:lnTo>
                <a:lnTo>
                  <a:pt x="1341534" y="1067503"/>
                </a:lnTo>
                <a:lnTo>
                  <a:pt x="1396275" y="1067503"/>
                </a:lnTo>
                <a:lnTo>
                  <a:pt x="1396275" y="1176985"/>
                </a:lnTo>
                <a:lnTo>
                  <a:pt x="1560525" y="1176985"/>
                </a:lnTo>
                <a:lnTo>
                  <a:pt x="1560525" y="1067503"/>
                </a:lnTo>
                <a:lnTo>
                  <a:pt x="1615266" y="1067503"/>
                </a:lnTo>
                <a:lnTo>
                  <a:pt x="1615266" y="1231726"/>
                </a:lnTo>
                <a:lnTo>
                  <a:pt x="1560525" y="1231726"/>
                </a:lnTo>
                <a:lnTo>
                  <a:pt x="1560525" y="1478005"/>
                </a:lnTo>
                <a:close/>
                <a:moveTo>
                  <a:pt x="1909157" y="1532746"/>
                </a:moveTo>
                <a:cubicBezTo>
                  <a:pt x="1814819" y="1708821"/>
                  <a:pt x="1669131" y="1852015"/>
                  <a:pt x="1491456" y="1943303"/>
                </a:cubicBezTo>
                <a:lnTo>
                  <a:pt x="589005" y="1943303"/>
                </a:lnTo>
                <a:cubicBezTo>
                  <a:pt x="411341" y="1852012"/>
                  <a:pt x="265664" y="1708815"/>
                  <a:pt x="171332" y="1532746"/>
                </a:cubicBezTo>
                <a:close/>
              </a:path>
            </a:pathLst>
          </a:custGeom>
          <a:solidFill>
            <a:srgbClr val="000000"/>
          </a:solidFill>
          <a:ln w="272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0" name="Graphic 9" descr="Clownfish with solid fill">
            <a:extLst>
              <a:ext uri="{FF2B5EF4-FFF2-40B4-BE49-F238E27FC236}">
                <a16:creationId xmlns:a16="http://schemas.microsoft.com/office/drawing/2014/main" id="{F9C3932B-09B4-3CEB-3AF9-58A239FB21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984998" y="1269821"/>
            <a:ext cx="788050" cy="78805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98E393C-467A-8AD5-7358-464B1F9A0949}"/>
              </a:ext>
            </a:extLst>
          </p:cNvPr>
          <p:cNvSpPr/>
          <p:nvPr/>
        </p:nvSpPr>
        <p:spPr>
          <a:xfrm>
            <a:off x="9457890" y="2534404"/>
            <a:ext cx="1895910" cy="1820732"/>
          </a:xfrm>
          <a:custGeom>
            <a:avLst/>
            <a:gdLst>
              <a:gd name="connsiteX0" fmla="*/ 1560284 w 2080543"/>
              <a:gd name="connsiteY0" fmla="*/ 166763 h 1998044"/>
              <a:gd name="connsiteX1" fmla="*/ 1560284 w 2080543"/>
              <a:gd name="connsiteY1" fmla="*/ 54741 h 1998044"/>
              <a:gd name="connsiteX2" fmla="*/ 1505544 w 2080543"/>
              <a:gd name="connsiteY2" fmla="*/ 0 h 1998044"/>
              <a:gd name="connsiteX3" fmla="*/ 574948 w 2080543"/>
              <a:gd name="connsiteY3" fmla="*/ 0 h 1998044"/>
              <a:gd name="connsiteX4" fmla="*/ 520207 w 2080543"/>
              <a:gd name="connsiteY4" fmla="*/ 54741 h 1998044"/>
              <a:gd name="connsiteX5" fmla="*/ 520207 w 2080543"/>
              <a:gd name="connsiteY5" fmla="*/ 166763 h 1998044"/>
              <a:gd name="connsiteX6" fmla="*/ 109650 w 2080543"/>
              <a:gd name="connsiteY6" fmla="*/ 1532341 h 1998044"/>
              <a:gd name="connsiteX7" fmla="*/ 109844 w 2080543"/>
              <a:gd name="connsiteY7" fmla="*/ 1532746 h 1998044"/>
              <a:gd name="connsiteX8" fmla="*/ 570002 w 2080543"/>
              <a:gd name="connsiteY8" fmla="*/ 1995077 h 1998044"/>
              <a:gd name="connsiteX9" fmla="*/ 575856 w 2080543"/>
              <a:gd name="connsiteY9" fmla="*/ 1998044 h 1998044"/>
              <a:gd name="connsiteX10" fmla="*/ 1504608 w 2080543"/>
              <a:gd name="connsiteY10" fmla="*/ 1998044 h 1998044"/>
              <a:gd name="connsiteX11" fmla="*/ 1510462 w 2080543"/>
              <a:gd name="connsiteY11" fmla="*/ 1995077 h 1998044"/>
              <a:gd name="connsiteX12" fmla="*/ 1968001 w 2080543"/>
              <a:gd name="connsiteY12" fmla="*/ 597328 h 1998044"/>
              <a:gd name="connsiteX13" fmla="*/ 1560276 w 2080543"/>
              <a:gd name="connsiteY13" fmla="*/ 166763 h 1998044"/>
              <a:gd name="connsiteX14" fmla="*/ 560915 w 2080543"/>
              <a:gd name="connsiteY14" fmla="*/ 206590 h 1998044"/>
              <a:gd name="connsiteX15" fmla="*/ 574948 w 2080543"/>
              <a:gd name="connsiteY15" fmla="*/ 198756 h 1998044"/>
              <a:gd name="connsiteX16" fmla="*/ 574948 w 2080543"/>
              <a:gd name="connsiteY16" fmla="*/ 54741 h 1998044"/>
              <a:gd name="connsiteX17" fmla="*/ 1505544 w 2080543"/>
              <a:gd name="connsiteY17" fmla="*/ 54741 h 1998044"/>
              <a:gd name="connsiteX18" fmla="*/ 1505544 w 2080543"/>
              <a:gd name="connsiteY18" fmla="*/ 198756 h 1998044"/>
              <a:gd name="connsiteX19" fmla="*/ 1519576 w 2080543"/>
              <a:gd name="connsiteY19" fmla="*/ 206590 h 1998044"/>
              <a:gd name="connsiteX20" fmla="*/ 1850422 w 2080543"/>
              <a:gd name="connsiteY20" fmla="*/ 507525 h 1998044"/>
              <a:gd name="connsiteX21" fmla="*/ 1798706 w 2080543"/>
              <a:gd name="connsiteY21" fmla="*/ 521188 h 1998044"/>
              <a:gd name="connsiteX22" fmla="*/ 1595324 w 2080543"/>
              <a:gd name="connsiteY22" fmla="*/ 521188 h 1998044"/>
              <a:gd name="connsiteX23" fmla="*/ 1360592 w 2080543"/>
              <a:gd name="connsiteY23" fmla="*/ 521188 h 1998044"/>
              <a:gd name="connsiteX24" fmla="*/ 1157317 w 2080543"/>
              <a:gd name="connsiteY24" fmla="*/ 521188 h 1998044"/>
              <a:gd name="connsiteX25" fmla="*/ 1039950 w 2080543"/>
              <a:gd name="connsiteY25" fmla="*/ 503617 h 1998044"/>
              <a:gd name="connsiteX26" fmla="*/ 922637 w 2080543"/>
              <a:gd name="connsiteY26" fmla="*/ 521191 h 1998044"/>
              <a:gd name="connsiteX27" fmla="*/ 821014 w 2080543"/>
              <a:gd name="connsiteY27" fmla="*/ 536461 h 1998044"/>
              <a:gd name="connsiteX28" fmla="*/ 719445 w 2080543"/>
              <a:gd name="connsiteY28" fmla="*/ 521199 h 1998044"/>
              <a:gd name="connsiteX29" fmla="*/ 602129 w 2080543"/>
              <a:gd name="connsiteY29" fmla="*/ 503617 h 1998044"/>
              <a:gd name="connsiteX30" fmla="*/ 484844 w 2080543"/>
              <a:gd name="connsiteY30" fmla="*/ 521191 h 1998044"/>
              <a:gd name="connsiteX31" fmla="*/ 383272 w 2080543"/>
              <a:gd name="connsiteY31" fmla="*/ 536467 h 1998044"/>
              <a:gd name="connsiteX32" fmla="*/ 281676 w 2080543"/>
              <a:gd name="connsiteY32" fmla="*/ 521191 h 1998044"/>
              <a:gd name="connsiteX33" fmla="*/ 229863 w 2080543"/>
              <a:gd name="connsiteY33" fmla="*/ 507813 h 1998044"/>
              <a:gd name="connsiteX34" fmla="*/ 560915 w 2080543"/>
              <a:gd name="connsiteY34" fmla="*/ 206590 h 1998044"/>
              <a:gd name="connsiteX35" fmla="*/ 196548 w 2080543"/>
              <a:gd name="connsiteY35" fmla="*/ 559551 h 1998044"/>
              <a:gd name="connsiteX36" fmla="*/ 265960 w 2080543"/>
              <a:gd name="connsiteY36" fmla="*/ 573617 h 1998044"/>
              <a:gd name="connsiteX37" fmla="*/ 383272 w 2080543"/>
              <a:gd name="connsiteY37" fmla="*/ 591205 h 1998044"/>
              <a:gd name="connsiteX38" fmla="*/ 500560 w 2080543"/>
              <a:gd name="connsiteY38" fmla="*/ 573630 h 1998044"/>
              <a:gd name="connsiteX39" fmla="*/ 602129 w 2080543"/>
              <a:gd name="connsiteY39" fmla="*/ 558358 h 1998044"/>
              <a:gd name="connsiteX40" fmla="*/ 703728 w 2080543"/>
              <a:gd name="connsiteY40" fmla="*/ 573633 h 1998044"/>
              <a:gd name="connsiteX41" fmla="*/ 821014 w 2080543"/>
              <a:gd name="connsiteY41" fmla="*/ 591202 h 1998044"/>
              <a:gd name="connsiteX42" fmla="*/ 938354 w 2080543"/>
              <a:gd name="connsiteY42" fmla="*/ 573614 h 1998044"/>
              <a:gd name="connsiteX43" fmla="*/ 1039950 w 2080543"/>
              <a:gd name="connsiteY43" fmla="*/ 558358 h 1998044"/>
              <a:gd name="connsiteX44" fmla="*/ 1141601 w 2080543"/>
              <a:gd name="connsiteY44" fmla="*/ 573633 h 1998044"/>
              <a:gd name="connsiteX45" fmla="*/ 1376308 w 2080543"/>
              <a:gd name="connsiteY45" fmla="*/ 573633 h 1998044"/>
              <a:gd name="connsiteX46" fmla="*/ 1579608 w 2080543"/>
              <a:gd name="connsiteY46" fmla="*/ 573633 h 1998044"/>
              <a:gd name="connsiteX47" fmla="*/ 1814422 w 2080543"/>
              <a:gd name="connsiteY47" fmla="*/ 573633 h 1998044"/>
              <a:gd name="connsiteX48" fmla="*/ 1883943 w 2080543"/>
              <a:gd name="connsiteY48" fmla="*/ 559551 h 1998044"/>
              <a:gd name="connsiteX49" fmla="*/ 1936174 w 2080543"/>
              <a:gd name="connsiteY49" fmla="*/ 1478005 h 1998044"/>
              <a:gd name="connsiteX50" fmla="*/ 1615266 w 2080543"/>
              <a:gd name="connsiteY50" fmla="*/ 1478005 h 1998044"/>
              <a:gd name="connsiteX51" fmla="*/ 1615266 w 2080543"/>
              <a:gd name="connsiteY51" fmla="*/ 1286467 h 1998044"/>
              <a:gd name="connsiteX52" fmla="*/ 1670007 w 2080543"/>
              <a:gd name="connsiteY52" fmla="*/ 1286467 h 1998044"/>
              <a:gd name="connsiteX53" fmla="*/ 1670007 w 2080543"/>
              <a:gd name="connsiteY53" fmla="*/ 1012762 h 1998044"/>
              <a:gd name="connsiteX54" fmla="*/ 1505785 w 2080543"/>
              <a:gd name="connsiteY54" fmla="*/ 1012762 h 1998044"/>
              <a:gd name="connsiteX55" fmla="*/ 1505785 w 2080543"/>
              <a:gd name="connsiteY55" fmla="*/ 1122244 h 1998044"/>
              <a:gd name="connsiteX56" fmla="*/ 1451016 w 2080543"/>
              <a:gd name="connsiteY56" fmla="*/ 1122244 h 1998044"/>
              <a:gd name="connsiteX57" fmla="*/ 1451016 w 2080543"/>
              <a:gd name="connsiteY57" fmla="*/ 1012762 h 1998044"/>
              <a:gd name="connsiteX58" fmla="*/ 1286793 w 2080543"/>
              <a:gd name="connsiteY58" fmla="*/ 1012762 h 1998044"/>
              <a:gd name="connsiteX59" fmla="*/ 1286793 w 2080543"/>
              <a:gd name="connsiteY59" fmla="*/ 1122244 h 1998044"/>
              <a:gd name="connsiteX60" fmla="*/ 1232025 w 2080543"/>
              <a:gd name="connsiteY60" fmla="*/ 1122244 h 1998044"/>
              <a:gd name="connsiteX61" fmla="*/ 1232025 w 2080543"/>
              <a:gd name="connsiteY61" fmla="*/ 1012762 h 1998044"/>
              <a:gd name="connsiteX62" fmla="*/ 1067802 w 2080543"/>
              <a:gd name="connsiteY62" fmla="*/ 1012762 h 1998044"/>
              <a:gd name="connsiteX63" fmla="*/ 1067802 w 2080543"/>
              <a:gd name="connsiteY63" fmla="*/ 1286467 h 1998044"/>
              <a:gd name="connsiteX64" fmla="*/ 1122543 w 2080543"/>
              <a:gd name="connsiteY64" fmla="*/ 1286467 h 1998044"/>
              <a:gd name="connsiteX65" fmla="*/ 1122543 w 2080543"/>
              <a:gd name="connsiteY65" fmla="*/ 1478005 h 1998044"/>
              <a:gd name="connsiteX66" fmla="*/ 144323 w 2080543"/>
              <a:gd name="connsiteY66" fmla="*/ 1478005 h 1998044"/>
              <a:gd name="connsiteX67" fmla="*/ 196554 w 2080543"/>
              <a:gd name="connsiteY67" fmla="*/ 559551 h 1998044"/>
              <a:gd name="connsiteX68" fmla="*/ 1450830 w 2080543"/>
              <a:gd name="connsiteY68" fmla="*/ 1478005 h 1998044"/>
              <a:gd name="connsiteX69" fmla="*/ 1286793 w 2080543"/>
              <a:gd name="connsiteY69" fmla="*/ 1478005 h 1998044"/>
              <a:gd name="connsiteX70" fmla="*/ 1286793 w 2080543"/>
              <a:gd name="connsiteY70" fmla="*/ 1371477 h 1998044"/>
              <a:gd name="connsiteX71" fmla="*/ 1363264 w 2080543"/>
              <a:gd name="connsiteY71" fmla="*/ 1286656 h 1998044"/>
              <a:gd name="connsiteX72" fmla="*/ 1450855 w 2080543"/>
              <a:gd name="connsiteY72" fmla="*/ 1363107 h 1998044"/>
              <a:gd name="connsiteX73" fmla="*/ 1451043 w 2080543"/>
              <a:gd name="connsiteY73" fmla="*/ 1368524 h 1998044"/>
              <a:gd name="connsiteX74" fmla="*/ 1505571 w 2080543"/>
              <a:gd name="connsiteY74" fmla="*/ 1478005 h 1998044"/>
              <a:gd name="connsiteX75" fmla="*/ 1505785 w 2080543"/>
              <a:gd name="connsiteY75" fmla="*/ 1368578 h 1998044"/>
              <a:gd name="connsiteX76" fmla="*/ 1368601 w 2080543"/>
              <a:gd name="connsiteY76" fmla="*/ 1231729 h 1998044"/>
              <a:gd name="connsiteX77" fmla="*/ 1362040 w 2080543"/>
              <a:gd name="connsiteY77" fmla="*/ 1231893 h 1998044"/>
              <a:gd name="connsiteX78" fmla="*/ 1232052 w 2080543"/>
              <a:gd name="connsiteY78" fmla="*/ 1372539 h 1998044"/>
              <a:gd name="connsiteX79" fmla="*/ 1232052 w 2080543"/>
              <a:gd name="connsiteY79" fmla="*/ 1478005 h 1998044"/>
              <a:gd name="connsiteX80" fmla="*/ 1177284 w 2080543"/>
              <a:gd name="connsiteY80" fmla="*/ 1478005 h 1998044"/>
              <a:gd name="connsiteX81" fmla="*/ 1177284 w 2080543"/>
              <a:gd name="connsiteY81" fmla="*/ 1231726 h 1998044"/>
              <a:gd name="connsiteX82" fmla="*/ 1122543 w 2080543"/>
              <a:gd name="connsiteY82" fmla="*/ 1231726 h 1998044"/>
              <a:gd name="connsiteX83" fmla="*/ 1122543 w 2080543"/>
              <a:gd name="connsiteY83" fmla="*/ 1067503 h 1998044"/>
              <a:gd name="connsiteX84" fmla="*/ 1177284 w 2080543"/>
              <a:gd name="connsiteY84" fmla="*/ 1067503 h 1998044"/>
              <a:gd name="connsiteX85" fmla="*/ 1177284 w 2080543"/>
              <a:gd name="connsiteY85" fmla="*/ 1176985 h 1998044"/>
              <a:gd name="connsiteX86" fmla="*/ 1341534 w 2080543"/>
              <a:gd name="connsiteY86" fmla="*/ 1176985 h 1998044"/>
              <a:gd name="connsiteX87" fmla="*/ 1341534 w 2080543"/>
              <a:gd name="connsiteY87" fmla="*/ 1067503 h 1998044"/>
              <a:gd name="connsiteX88" fmla="*/ 1396275 w 2080543"/>
              <a:gd name="connsiteY88" fmla="*/ 1067503 h 1998044"/>
              <a:gd name="connsiteX89" fmla="*/ 1396275 w 2080543"/>
              <a:gd name="connsiteY89" fmla="*/ 1176985 h 1998044"/>
              <a:gd name="connsiteX90" fmla="*/ 1560525 w 2080543"/>
              <a:gd name="connsiteY90" fmla="*/ 1176985 h 1998044"/>
              <a:gd name="connsiteX91" fmla="*/ 1560525 w 2080543"/>
              <a:gd name="connsiteY91" fmla="*/ 1067503 h 1998044"/>
              <a:gd name="connsiteX92" fmla="*/ 1615266 w 2080543"/>
              <a:gd name="connsiteY92" fmla="*/ 1067503 h 1998044"/>
              <a:gd name="connsiteX93" fmla="*/ 1615266 w 2080543"/>
              <a:gd name="connsiteY93" fmla="*/ 1231726 h 1998044"/>
              <a:gd name="connsiteX94" fmla="*/ 1560525 w 2080543"/>
              <a:gd name="connsiteY94" fmla="*/ 1231726 h 1998044"/>
              <a:gd name="connsiteX95" fmla="*/ 1560525 w 2080543"/>
              <a:gd name="connsiteY95" fmla="*/ 1478005 h 1998044"/>
              <a:gd name="connsiteX96" fmla="*/ 1909157 w 2080543"/>
              <a:gd name="connsiteY96" fmla="*/ 1532746 h 1998044"/>
              <a:gd name="connsiteX97" fmla="*/ 1491456 w 2080543"/>
              <a:gd name="connsiteY97" fmla="*/ 1943303 h 1998044"/>
              <a:gd name="connsiteX98" fmla="*/ 589005 w 2080543"/>
              <a:gd name="connsiteY98" fmla="*/ 1943303 h 1998044"/>
              <a:gd name="connsiteX99" fmla="*/ 171332 w 2080543"/>
              <a:gd name="connsiteY99" fmla="*/ 1532746 h 1998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2080543" h="1998044">
                <a:moveTo>
                  <a:pt x="1560284" y="166763"/>
                </a:moveTo>
                <a:lnTo>
                  <a:pt x="1560284" y="54741"/>
                </a:lnTo>
                <a:cubicBezTo>
                  <a:pt x="1560284" y="24508"/>
                  <a:pt x="1535777" y="0"/>
                  <a:pt x="1505544" y="0"/>
                </a:cubicBezTo>
                <a:lnTo>
                  <a:pt x="574948" y="0"/>
                </a:lnTo>
                <a:cubicBezTo>
                  <a:pt x="544714" y="0"/>
                  <a:pt x="520207" y="24508"/>
                  <a:pt x="520207" y="54741"/>
                </a:cubicBezTo>
                <a:lnTo>
                  <a:pt x="520207" y="166763"/>
                </a:lnTo>
                <a:cubicBezTo>
                  <a:pt x="43930" y="441893"/>
                  <a:pt x="-135943" y="1040182"/>
                  <a:pt x="109650" y="1532341"/>
                </a:cubicBezTo>
                <a:lnTo>
                  <a:pt x="109844" y="1532746"/>
                </a:lnTo>
                <a:cubicBezTo>
                  <a:pt x="209576" y="1732291"/>
                  <a:pt x="370928" y="1894406"/>
                  <a:pt x="570002" y="1995077"/>
                </a:cubicBezTo>
                <a:lnTo>
                  <a:pt x="575856" y="1998044"/>
                </a:lnTo>
                <a:lnTo>
                  <a:pt x="1504608" y="1998044"/>
                </a:lnTo>
                <a:lnTo>
                  <a:pt x="1510462" y="1995077"/>
                </a:lnTo>
                <a:cubicBezTo>
                  <a:pt x="2022785" y="1735447"/>
                  <a:pt x="2227634" y="1109651"/>
                  <a:pt x="1968001" y="597328"/>
                </a:cubicBezTo>
                <a:cubicBezTo>
                  <a:pt x="1876758" y="417279"/>
                  <a:pt x="1735089" y="267675"/>
                  <a:pt x="1560276" y="166763"/>
                </a:cubicBezTo>
                <a:close/>
                <a:moveTo>
                  <a:pt x="560915" y="206590"/>
                </a:moveTo>
                <a:lnTo>
                  <a:pt x="574948" y="198756"/>
                </a:lnTo>
                <a:lnTo>
                  <a:pt x="574948" y="54741"/>
                </a:lnTo>
                <a:lnTo>
                  <a:pt x="1505544" y="54741"/>
                </a:lnTo>
                <a:lnTo>
                  <a:pt x="1505544" y="198756"/>
                </a:lnTo>
                <a:lnTo>
                  <a:pt x="1519576" y="206590"/>
                </a:lnTo>
                <a:cubicBezTo>
                  <a:pt x="1651445" y="280246"/>
                  <a:pt x="1764635" y="383206"/>
                  <a:pt x="1850422" y="507525"/>
                </a:cubicBezTo>
                <a:cubicBezTo>
                  <a:pt x="1832878" y="510837"/>
                  <a:pt x="1815596" y="515402"/>
                  <a:pt x="1798706" y="521188"/>
                </a:cubicBezTo>
                <a:cubicBezTo>
                  <a:pt x="1732442" y="541555"/>
                  <a:pt x="1661588" y="541555"/>
                  <a:pt x="1595324" y="521188"/>
                </a:cubicBezTo>
                <a:cubicBezTo>
                  <a:pt x="1518835" y="497757"/>
                  <a:pt x="1437082" y="497757"/>
                  <a:pt x="1360592" y="521188"/>
                </a:cubicBezTo>
                <a:cubicBezTo>
                  <a:pt x="1294364" y="541555"/>
                  <a:pt x="1223546" y="541555"/>
                  <a:pt x="1157317" y="521188"/>
                </a:cubicBezTo>
                <a:cubicBezTo>
                  <a:pt x="1119467" y="508746"/>
                  <a:pt x="1079785" y="502804"/>
                  <a:pt x="1039950" y="503617"/>
                </a:cubicBezTo>
                <a:cubicBezTo>
                  <a:pt x="1000134" y="502804"/>
                  <a:pt x="960469" y="508746"/>
                  <a:pt x="922637" y="521191"/>
                </a:cubicBezTo>
                <a:cubicBezTo>
                  <a:pt x="889886" y="532055"/>
                  <a:pt x="855511" y="537219"/>
                  <a:pt x="821014" y="536461"/>
                </a:cubicBezTo>
                <a:cubicBezTo>
                  <a:pt x="786535" y="537214"/>
                  <a:pt x="752180" y="532052"/>
                  <a:pt x="719445" y="521199"/>
                </a:cubicBezTo>
                <a:cubicBezTo>
                  <a:pt x="681616" y="508743"/>
                  <a:pt x="641948" y="502798"/>
                  <a:pt x="602129" y="503617"/>
                </a:cubicBezTo>
                <a:cubicBezTo>
                  <a:pt x="562322" y="502806"/>
                  <a:pt x="522665" y="508749"/>
                  <a:pt x="484844" y="521191"/>
                </a:cubicBezTo>
                <a:cubicBezTo>
                  <a:pt x="452109" y="532057"/>
                  <a:pt x="417754" y="537222"/>
                  <a:pt x="383272" y="536467"/>
                </a:cubicBezTo>
                <a:cubicBezTo>
                  <a:pt x="348783" y="537222"/>
                  <a:pt x="314419" y="532055"/>
                  <a:pt x="281676" y="521191"/>
                </a:cubicBezTo>
                <a:cubicBezTo>
                  <a:pt x="264739" y="515523"/>
                  <a:pt x="247427" y="511053"/>
                  <a:pt x="229863" y="507813"/>
                </a:cubicBezTo>
                <a:cubicBezTo>
                  <a:pt x="315675" y="383364"/>
                  <a:pt x="428940" y="280304"/>
                  <a:pt x="560915" y="206590"/>
                </a:cubicBezTo>
                <a:close/>
                <a:moveTo>
                  <a:pt x="196548" y="559551"/>
                </a:moveTo>
                <a:cubicBezTo>
                  <a:pt x="220163" y="561461"/>
                  <a:pt x="243464" y="566183"/>
                  <a:pt x="265960" y="573617"/>
                </a:cubicBezTo>
                <a:cubicBezTo>
                  <a:pt x="303788" y="586073"/>
                  <a:pt x="343454" y="592021"/>
                  <a:pt x="383272" y="591205"/>
                </a:cubicBezTo>
                <a:cubicBezTo>
                  <a:pt x="423080" y="592015"/>
                  <a:pt x="462737" y="586073"/>
                  <a:pt x="500560" y="573630"/>
                </a:cubicBezTo>
                <a:cubicBezTo>
                  <a:pt x="533293" y="562767"/>
                  <a:pt x="567648" y="557599"/>
                  <a:pt x="602129" y="558358"/>
                </a:cubicBezTo>
                <a:cubicBezTo>
                  <a:pt x="636619" y="557602"/>
                  <a:pt x="670985" y="562770"/>
                  <a:pt x="703728" y="573633"/>
                </a:cubicBezTo>
                <a:cubicBezTo>
                  <a:pt x="741549" y="586073"/>
                  <a:pt x="781206" y="592015"/>
                  <a:pt x="821014" y="591202"/>
                </a:cubicBezTo>
                <a:cubicBezTo>
                  <a:pt x="860840" y="592018"/>
                  <a:pt x="900517" y="586070"/>
                  <a:pt x="938354" y="573614"/>
                </a:cubicBezTo>
                <a:cubicBezTo>
                  <a:pt x="971100" y="562764"/>
                  <a:pt x="1005461" y="557605"/>
                  <a:pt x="1039950" y="558358"/>
                </a:cubicBezTo>
                <a:cubicBezTo>
                  <a:pt x="1074459" y="557602"/>
                  <a:pt x="1108839" y="562770"/>
                  <a:pt x="1141601" y="573633"/>
                </a:cubicBezTo>
                <a:cubicBezTo>
                  <a:pt x="1218080" y="597076"/>
                  <a:pt x="1299830" y="597076"/>
                  <a:pt x="1376308" y="573633"/>
                </a:cubicBezTo>
                <a:cubicBezTo>
                  <a:pt x="1442545" y="553275"/>
                  <a:pt x="1513372" y="553275"/>
                  <a:pt x="1579608" y="573633"/>
                </a:cubicBezTo>
                <a:cubicBezTo>
                  <a:pt x="1656125" y="597065"/>
                  <a:pt x="1737905" y="597065"/>
                  <a:pt x="1814422" y="573633"/>
                </a:cubicBezTo>
                <a:cubicBezTo>
                  <a:pt x="1836953" y="566186"/>
                  <a:pt x="1860292" y="561459"/>
                  <a:pt x="1883943" y="559551"/>
                </a:cubicBezTo>
                <a:cubicBezTo>
                  <a:pt x="2052200" y="838218"/>
                  <a:pt x="2071754" y="1182062"/>
                  <a:pt x="1936174" y="1478005"/>
                </a:cubicBezTo>
                <a:lnTo>
                  <a:pt x="1615266" y="1478005"/>
                </a:lnTo>
                <a:lnTo>
                  <a:pt x="1615266" y="1286467"/>
                </a:lnTo>
                <a:lnTo>
                  <a:pt x="1670007" y="1286467"/>
                </a:lnTo>
                <a:lnTo>
                  <a:pt x="1670007" y="1012762"/>
                </a:lnTo>
                <a:lnTo>
                  <a:pt x="1505785" y="1012762"/>
                </a:lnTo>
                <a:lnTo>
                  <a:pt x="1505785" y="1122244"/>
                </a:lnTo>
                <a:lnTo>
                  <a:pt x="1451016" y="1122244"/>
                </a:lnTo>
                <a:lnTo>
                  <a:pt x="1451016" y="1012762"/>
                </a:lnTo>
                <a:lnTo>
                  <a:pt x="1286793" y="1012762"/>
                </a:lnTo>
                <a:lnTo>
                  <a:pt x="1286793" y="1122244"/>
                </a:lnTo>
                <a:lnTo>
                  <a:pt x="1232025" y="1122244"/>
                </a:lnTo>
                <a:lnTo>
                  <a:pt x="1232025" y="1012762"/>
                </a:lnTo>
                <a:lnTo>
                  <a:pt x="1067802" y="1012762"/>
                </a:lnTo>
                <a:lnTo>
                  <a:pt x="1067802" y="1286467"/>
                </a:lnTo>
                <a:lnTo>
                  <a:pt x="1122543" y="1286467"/>
                </a:lnTo>
                <a:lnTo>
                  <a:pt x="1122543" y="1478005"/>
                </a:lnTo>
                <a:lnTo>
                  <a:pt x="144323" y="1478005"/>
                </a:lnTo>
                <a:cubicBezTo>
                  <a:pt x="8746" y="1182059"/>
                  <a:pt x="28299" y="838218"/>
                  <a:pt x="196554" y="559551"/>
                </a:cubicBezTo>
                <a:close/>
                <a:moveTo>
                  <a:pt x="1450830" y="1478005"/>
                </a:moveTo>
                <a:lnTo>
                  <a:pt x="1286793" y="1478005"/>
                </a:lnTo>
                <a:lnTo>
                  <a:pt x="1286793" y="1371477"/>
                </a:lnTo>
                <a:cubicBezTo>
                  <a:pt x="1286213" y="1327569"/>
                  <a:pt x="1319531" y="1290613"/>
                  <a:pt x="1363264" y="1286656"/>
                </a:cubicBezTo>
                <a:cubicBezTo>
                  <a:pt x="1408562" y="1283579"/>
                  <a:pt x="1447778" y="1317809"/>
                  <a:pt x="1450855" y="1363107"/>
                </a:cubicBezTo>
                <a:cubicBezTo>
                  <a:pt x="1450978" y="1364911"/>
                  <a:pt x="1451041" y="1366717"/>
                  <a:pt x="1451043" y="1368524"/>
                </a:cubicBezTo>
                <a:close/>
                <a:moveTo>
                  <a:pt x="1505571" y="1478005"/>
                </a:moveTo>
                <a:lnTo>
                  <a:pt x="1505785" y="1368578"/>
                </a:lnTo>
                <a:cubicBezTo>
                  <a:pt x="1505694" y="1292907"/>
                  <a:pt x="1444275" y="1231636"/>
                  <a:pt x="1368601" y="1231729"/>
                </a:cubicBezTo>
                <a:cubicBezTo>
                  <a:pt x="1366414" y="1231731"/>
                  <a:pt x="1364227" y="1231786"/>
                  <a:pt x="1362040" y="1231893"/>
                </a:cubicBezTo>
                <a:cubicBezTo>
                  <a:pt x="1288285" y="1236918"/>
                  <a:pt x="1231261" y="1298617"/>
                  <a:pt x="1232052" y="1372539"/>
                </a:cubicBezTo>
                <a:lnTo>
                  <a:pt x="1232052" y="1478005"/>
                </a:lnTo>
                <a:lnTo>
                  <a:pt x="1177284" y="1478005"/>
                </a:lnTo>
                <a:lnTo>
                  <a:pt x="1177284" y="1231726"/>
                </a:lnTo>
                <a:lnTo>
                  <a:pt x="1122543" y="1231726"/>
                </a:lnTo>
                <a:lnTo>
                  <a:pt x="1122543" y="1067503"/>
                </a:lnTo>
                <a:lnTo>
                  <a:pt x="1177284" y="1067503"/>
                </a:lnTo>
                <a:lnTo>
                  <a:pt x="1177284" y="1176985"/>
                </a:lnTo>
                <a:lnTo>
                  <a:pt x="1341534" y="1176985"/>
                </a:lnTo>
                <a:lnTo>
                  <a:pt x="1341534" y="1067503"/>
                </a:lnTo>
                <a:lnTo>
                  <a:pt x="1396275" y="1067503"/>
                </a:lnTo>
                <a:lnTo>
                  <a:pt x="1396275" y="1176985"/>
                </a:lnTo>
                <a:lnTo>
                  <a:pt x="1560525" y="1176985"/>
                </a:lnTo>
                <a:lnTo>
                  <a:pt x="1560525" y="1067503"/>
                </a:lnTo>
                <a:lnTo>
                  <a:pt x="1615266" y="1067503"/>
                </a:lnTo>
                <a:lnTo>
                  <a:pt x="1615266" y="1231726"/>
                </a:lnTo>
                <a:lnTo>
                  <a:pt x="1560525" y="1231726"/>
                </a:lnTo>
                <a:lnTo>
                  <a:pt x="1560525" y="1478005"/>
                </a:lnTo>
                <a:close/>
                <a:moveTo>
                  <a:pt x="1909157" y="1532746"/>
                </a:moveTo>
                <a:cubicBezTo>
                  <a:pt x="1814819" y="1708821"/>
                  <a:pt x="1669131" y="1852015"/>
                  <a:pt x="1491456" y="1943303"/>
                </a:cubicBezTo>
                <a:lnTo>
                  <a:pt x="589005" y="1943303"/>
                </a:lnTo>
                <a:cubicBezTo>
                  <a:pt x="411341" y="1852012"/>
                  <a:pt x="265664" y="1708815"/>
                  <a:pt x="171332" y="1532746"/>
                </a:cubicBezTo>
                <a:close/>
              </a:path>
            </a:pathLst>
          </a:custGeom>
          <a:solidFill>
            <a:srgbClr val="000000"/>
          </a:solidFill>
          <a:ln w="272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6E27AE6-D772-0AD0-2A69-BC9D08A10382}"/>
              </a:ext>
            </a:extLst>
          </p:cNvPr>
          <p:cNvSpPr/>
          <p:nvPr/>
        </p:nvSpPr>
        <p:spPr>
          <a:xfrm>
            <a:off x="9457890" y="4556928"/>
            <a:ext cx="1895910" cy="1820732"/>
          </a:xfrm>
          <a:custGeom>
            <a:avLst/>
            <a:gdLst>
              <a:gd name="connsiteX0" fmla="*/ 1560284 w 2080543"/>
              <a:gd name="connsiteY0" fmla="*/ 166763 h 1998044"/>
              <a:gd name="connsiteX1" fmla="*/ 1560284 w 2080543"/>
              <a:gd name="connsiteY1" fmla="*/ 54741 h 1998044"/>
              <a:gd name="connsiteX2" fmla="*/ 1505544 w 2080543"/>
              <a:gd name="connsiteY2" fmla="*/ 0 h 1998044"/>
              <a:gd name="connsiteX3" fmla="*/ 574948 w 2080543"/>
              <a:gd name="connsiteY3" fmla="*/ 0 h 1998044"/>
              <a:gd name="connsiteX4" fmla="*/ 520207 w 2080543"/>
              <a:gd name="connsiteY4" fmla="*/ 54741 h 1998044"/>
              <a:gd name="connsiteX5" fmla="*/ 520207 w 2080543"/>
              <a:gd name="connsiteY5" fmla="*/ 166763 h 1998044"/>
              <a:gd name="connsiteX6" fmla="*/ 109650 w 2080543"/>
              <a:gd name="connsiteY6" fmla="*/ 1532341 h 1998044"/>
              <a:gd name="connsiteX7" fmla="*/ 109844 w 2080543"/>
              <a:gd name="connsiteY7" fmla="*/ 1532746 h 1998044"/>
              <a:gd name="connsiteX8" fmla="*/ 570002 w 2080543"/>
              <a:gd name="connsiteY8" fmla="*/ 1995077 h 1998044"/>
              <a:gd name="connsiteX9" fmla="*/ 575856 w 2080543"/>
              <a:gd name="connsiteY9" fmla="*/ 1998044 h 1998044"/>
              <a:gd name="connsiteX10" fmla="*/ 1504608 w 2080543"/>
              <a:gd name="connsiteY10" fmla="*/ 1998044 h 1998044"/>
              <a:gd name="connsiteX11" fmla="*/ 1510462 w 2080543"/>
              <a:gd name="connsiteY11" fmla="*/ 1995077 h 1998044"/>
              <a:gd name="connsiteX12" fmla="*/ 1968001 w 2080543"/>
              <a:gd name="connsiteY12" fmla="*/ 597328 h 1998044"/>
              <a:gd name="connsiteX13" fmla="*/ 1560276 w 2080543"/>
              <a:gd name="connsiteY13" fmla="*/ 166763 h 1998044"/>
              <a:gd name="connsiteX14" fmla="*/ 560915 w 2080543"/>
              <a:gd name="connsiteY14" fmla="*/ 206590 h 1998044"/>
              <a:gd name="connsiteX15" fmla="*/ 574948 w 2080543"/>
              <a:gd name="connsiteY15" fmla="*/ 198756 h 1998044"/>
              <a:gd name="connsiteX16" fmla="*/ 574948 w 2080543"/>
              <a:gd name="connsiteY16" fmla="*/ 54741 h 1998044"/>
              <a:gd name="connsiteX17" fmla="*/ 1505544 w 2080543"/>
              <a:gd name="connsiteY17" fmla="*/ 54741 h 1998044"/>
              <a:gd name="connsiteX18" fmla="*/ 1505544 w 2080543"/>
              <a:gd name="connsiteY18" fmla="*/ 198756 h 1998044"/>
              <a:gd name="connsiteX19" fmla="*/ 1519576 w 2080543"/>
              <a:gd name="connsiteY19" fmla="*/ 206590 h 1998044"/>
              <a:gd name="connsiteX20" fmla="*/ 1850422 w 2080543"/>
              <a:gd name="connsiteY20" fmla="*/ 507525 h 1998044"/>
              <a:gd name="connsiteX21" fmla="*/ 1798706 w 2080543"/>
              <a:gd name="connsiteY21" fmla="*/ 521188 h 1998044"/>
              <a:gd name="connsiteX22" fmla="*/ 1595324 w 2080543"/>
              <a:gd name="connsiteY22" fmla="*/ 521188 h 1998044"/>
              <a:gd name="connsiteX23" fmla="*/ 1360592 w 2080543"/>
              <a:gd name="connsiteY23" fmla="*/ 521188 h 1998044"/>
              <a:gd name="connsiteX24" fmla="*/ 1157317 w 2080543"/>
              <a:gd name="connsiteY24" fmla="*/ 521188 h 1998044"/>
              <a:gd name="connsiteX25" fmla="*/ 1039950 w 2080543"/>
              <a:gd name="connsiteY25" fmla="*/ 503617 h 1998044"/>
              <a:gd name="connsiteX26" fmla="*/ 922637 w 2080543"/>
              <a:gd name="connsiteY26" fmla="*/ 521191 h 1998044"/>
              <a:gd name="connsiteX27" fmla="*/ 821014 w 2080543"/>
              <a:gd name="connsiteY27" fmla="*/ 536461 h 1998044"/>
              <a:gd name="connsiteX28" fmla="*/ 719445 w 2080543"/>
              <a:gd name="connsiteY28" fmla="*/ 521199 h 1998044"/>
              <a:gd name="connsiteX29" fmla="*/ 602129 w 2080543"/>
              <a:gd name="connsiteY29" fmla="*/ 503617 h 1998044"/>
              <a:gd name="connsiteX30" fmla="*/ 484844 w 2080543"/>
              <a:gd name="connsiteY30" fmla="*/ 521191 h 1998044"/>
              <a:gd name="connsiteX31" fmla="*/ 383272 w 2080543"/>
              <a:gd name="connsiteY31" fmla="*/ 536467 h 1998044"/>
              <a:gd name="connsiteX32" fmla="*/ 281676 w 2080543"/>
              <a:gd name="connsiteY32" fmla="*/ 521191 h 1998044"/>
              <a:gd name="connsiteX33" fmla="*/ 229863 w 2080543"/>
              <a:gd name="connsiteY33" fmla="*/ 507813 h 1998044"/>
              <a:gd name="connsiteX34" fmla="*/ 560915 w 2080543"/>
              <a:gd name="connsiteY34" fmla="*/ 206590 h 1998044"/>
              <a:gd name="connsiteX35" fmla="*/ 196548 w 2080543"/>
              <a:gd name="connsiteY35" fmla="*/ 559551 h 1998044"/>
              <a:gd name="connsiteX36" fmla="*/ 265960 w 2080543"/>
              <a:gd name="connsiteY36" fmla="*/ 573617 h 1998044"/>
              <a:gd name="connsiteX37" fmla="*/ 383272 w 2080543"/>
              <a:gd name="connsiteY37" fmla="*/ 591205 h 1998044"/>
              <a:gd name="connsiteX38" fmla="*/ 500560 w 2080543"/>
              <a:gd name="connsiteY38" fmla="*/ 573630 h 1998044"/>
              <a:gd name="connsiteX39" fmla="*/ 602129 w 2080543"/>
              <a:gd name="connsiteY39" fmla="*/ 558358 h 1998044"/>
              <a:gd name="connsiteX40" fmla="*/ 703728 w 2080543"/>
              <a:gd name="connsiteY40" fmla="*/ 573633 h 1998044"/>
              <a:gd name="connsiteX41" fmla="*/ 821014 w 2080543"/>
              <a:gd name="connsiteY41" fmla="*/ 591202 h 1998044"/>
              <a:gd name="connsiteX42" fmla="*/ 938354 w 2080543"/>
              <a:gd name="connsiteY42" fmla="*/ 573614 h 1998044"/>
              <a:gd name="connsiteX43" fmla="*/ 1039950 w 2080543"/>
              <a:gd name="connsiteY43" fmla="*/ 558358 h 1998044"/>
              <a:gd name="connsiteX44" fmla="*/ 1141601 w 2080543"/>
              <a:gd name="connsiteY44" fmla="*/ 573633 h 1998044"/>
              <a:gd name="connsiteX45" fmla="*/ 1376308 w 2080543"/>
              <a:gd name="connsiteY45" fmla="*/ 573633 h 1998044"/>
              <a:gd name="connsiteX46" fmla="*/ 1579608 w 2080543"/>
              <a:gd name="connsiteY46" fmla="*/ 573633 h 1998044"/>
              <a:gd name="connsiteX47" fmla="*/ 1814422 w 2080543"/>
              <a:gd name="connsiteY47" fmla="*/ 573633 h 1998044"/>
              <a:gd name="connsiteX48" fmla="*/ 1883943 w 2080543"/>
              <a:gd name="connsiteY48" fmla="*/ 559551 h 1998044"/>
              <a:gd name="connsiteX49" fmla="*/ 1936174 w 2080543"/>
              <a:gd name="connsiteY49" fmla="*/ 1478005 h 1998044"/>
              <a:gd name="connsiteX50" fmla="*/ 1615266 w 2080543"/>
              <a:gd name="connsiteY50" fmla="*/ 1478005 h 1998044"/>
              <a:gd name="connsiteX51" fmla="*/ 1615266 w 2080543"/>
              <a:gd name="connsiteY51" fmla="*/ 1286467 h 1998044"/>
              <a:gd name="connsiteX52" fmla="*/ 1670007 w 2080543"/>
              <a:gd name="connsiteY52" fmla="*/ 1286467 h 1998044"/>
              <a:gd name="connsiteX53" fmla="*/ 1670007 w 2080543"/>
              <a:gd name="connsiteY53" fmla="*/ 1012762 h 1998044"/>
              <a:gd name="connsiteX54" fmla="*/ 1505785 w 2080543"/>
              <a:gd name="connsiteY54" fmla="*/ 1012762 h 1998044"/>
              <a:gd name="connsiteX55" fmla="*/ 1505785 w 2080543"/>
              <a:gd name="connsiteY55" fmla="*/ 1122244 h 1998044"/>
              <a:gd name="connsiteX56" fmla="*/ 1451016 w 2080543"/>
              <a:gd name="connsiteY56" fmla="*/ 1122244 h 1998044"/>
              <a:gd name="connsiteX57" fmla="*/ 1451016 w 2080543"/>
              <a:gd name="connsiteY57" fmla="*/ 1012762 h 1998044"/>
              <a:gd name="connsiteX58" fmla="*/ 1286793 w 2080543"/>
              <a:gd name="connsiteY58" fmla="*/ 1012762 h 1998044"/>
              <a:gd name="connsiteX59" fmla="*/ 1286793 w 2080543"/>
              <a:gd name="connsiteY59" fmla="*/ 1122244 h 1998044"/>
              <a:gd name="connsiteX60" fmla="*/ 1232025 w 2080543"/>
              <a:gd name="connsiteY60" fmla="*/ 1122244 h 1998044"/>
              <a:gd name="connsiteX61" fmla="*/ 1232025 w 2080543"/>
              <a:gd name="connsiteY61" fmla="*/ 1012762 h 1998044"/>
              <a:gd name="connsiteX62" fmla="*/ 1067802 w 2080543"/>
              <a:gd name="connsiteY62" fmla="*/ 1012762 h 1998044"/>
              <a:gd name="connsiteX63" fmla="*/ 1067802 w 2080543"/>
              <a:gd name="connsiteY63" fmla="*/ 1286467 h 1998044"/>
              <a:gd name="connsiteX64" fmla="*/ 1122543 w 2080543"/>
              <a:gd name="connsiteY64" fmla="*/ 1286467 h 1998044"/>
              <a:gd name="connsiteX65" fmla="*/ 1122543 w 2080543"/>
              <a:gd name="connsiteY65" fmla="*/ 1478005 h 1998044"/>
              <a:gd name="connsiteX66" fmla="*/ 144323 w 2080543"/>
              <a:gd name="connsiteY66" fmla="*/ 1478005 h 1998044"/>
              <a:gd name="connsiteX67" fmla="*/ 196554 w 2080543"/>
              <a:gd name="connsiteY67" fmla="*/ 559551 h 1998044"/>
              <a:gd name="connsiteX68" fmla="*/ 1450830 w 2080543"/>
              <a:gd name="connsiteY68" fmla="*/ 1478005 h 1998044"/>
              <a:gd name="connsiteX69" fmla="*/ 1286793 w 2080543"/>
              <a:gd name="connsiteY69" fmla="*/ 1478005 h 1998044"/>
              <a:gd name="connsiteX70" fmla="*/ 1286793 w 2080543"/>
              <a:gd name="connsiteY70" fmla="*/ 1371477 h 1998044"/>
              <a:gd name="connsiteX71" fmla="*/ 1363264 w 2080543"/>
              <a:gd name="connsiteY71" fmla="*/ 1286656 h 1998044"/>
              <a:gd name="connsiteX72" fmla="*/ 1450855 w 2080543"/>
              <a:gd name="connsiteY72" fmla="*/ 1363107 h 1998044"/>
              <a:gd name="connsiteX73" fmla="*/ 1451043 w 2080543"/>
              <a:gd name="connsiteY73" fmla="*/ 1368524 h 1998044"/>
              <a:gd name="connsiteX74" fmla="*/ 1505571 w 2080543"/>
              <a:gd name="connsiteY74" fmla="*/ 1478005 h 1998044"/>
              <a:gd name="connsiteX75" fmla="*/ 1505785 w 2080543"/>
              <a:gd name="connsiteY75" fmla="*/ 1368578 h 1998044"/>
              <a:gd name="connsiteX76" fmla="*/ 1368601 w 2080543"/>
              <a:gd name="connsiteY76" fmla="*/ 1231729 h 1998044"/>
              <a:gd name="connsiteX77" fmla="*/ 1362040 w 2080543"/>
              <a:gd name="connsiteY77" fmla="*/ 1231893 h 1998044"/>
              <a:gd name="connsiteX78" fmla="*/ 1232052 w 2080543"/>
              <a:gd name="connsiteY78" fmla="*/ 1372539 h 1998044"/>
              <a:gd name="connsiteX79" fmla="*/ 1232052 w 2080543"/>
              <a:gd name="connsiteY79" fmla="*/ 1478005 h 1998044"/>
              <a:gd name="connsiteX80" fmla="*/ 1177284 w 2080543"/>
              <a:gd name="connsiteY80" fmla="*/ 1478005 h 1998044"/>
              <a:gd name="connsiteX81" fmla="*/ 1177284 w 2080543"/>
              <a:gd name="connsiteY81" fmla="*/ 1231726 h 1998044"/>
              <a:gd name="connsiteX82" fmla="*/ 1122543 w 2080543"/>
              <a:gd name="connsiteY82" fmla="*/ 1231726 h 1998044"/>
              <a:gd name="connsiteX83" fmla="*/ 1122543 w 2080543"/>
              <a:gd name="connsiteY83" fmla="*/ 1067503 h 1998044"/>
              <a:gd name="connsiteX84" fmla="*/ 1177284 w 2080543"/>
              <a:gd name="connsiteY84" fmla="*/ 1067503 h 1998044"/>
              <a:gd name="connsiteX85" fmla="*/ 1177284 w 2080543"/>
              <a:gd name="connsiteY85" fmla="*/ 1176985 h 1998044"/>
              <a:gd name="connsiteX86" fmla="*/ 1341534 w 2080543"/>
              <a:gd name="connsiteY86" fmla="*/ 1176985 h 1998044"/>
              <a:gd name="connsiteX87" fmla="*/ 1341534 w 2080543"/>
              <a:gd name="connsiteY87" fmla="*/ 1067503 h 1998044"/>
              <a:gd name="connsiteX88" fmla="*/ 1396275 w 2080543"/>
              <a:gd name="connsiteY88" fmla="*/ 1067503 h 1998044"/>
              <a:gd name="connsiteX89" fmla="*/ 1396275 w 2080543"/>
              <a:gd name="connsiteY89" fmla="*/ 1176985 h 1998044"/>
              <a:gd name="connsiteX90" fmla="*/ 1560525 w 2080543"/>
              <a:gd name="connsiteY90" fmla="*/ 1176985 h 1998044"/>
              <a:gd name="connsiteX91" fmla="*/ 1560525 w 2080543"/>
              <a:gd name="connsiteY91" fmla="*/ 1067503 h 1998044"/>
              <a:gd name="connsiteX92" fmla="*/ 1615266 w 2080543"/>
              <a:gd name="connsiteY92" fmla="*/ 1067503 h 1998044"/>
              <a:gd name="connsiteX93" fmla="*/ 1615266 w 2080543"/>
              <a:gd name="connsiteY93" fmla="*/ 1231726 h 1998044"/>
              <a:gd name="connsiteX94" fmla="*/ 1560525 w 2080543"/>
              <a:gd name="connsiteY94" fmla="*/ 1231726 h 1998044"/>
              <a:gd name="connsiteX95" fmla="*/ 1560525 w 2080543"/>
              <a:gd name="connsiteY95" fmla="*/ 1478005 h 1998044"/>
              <a:gd name="connsiteX96" fmla="*/ 1909157 w 2080543"/>
              <a:gd name="connsiteY96" fmla="*/ 1532746 h 1998044"/>
              <a:gd name="connsiteX97" fmla="*/ 1491456 w 2080543"/>
              <a:gd name="connsiteY97" fmla="*/ 1943303 h 1998044"/>
              <a:gd name="connsiteX98" fmla="*/ 589005 w 2080543"/>
              <a:gd name="connsiteY98" fmla="*/ 1943303 h 1998044"/>
              <a:gd name="connsiteX99" fmla="*/ 171332 w 2080543"/>
              <a:gd name="connsiteY99" fmla="*/ 1532746 h 1998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2080543" h="1998044">
                <a:moveTo>
                  <a:pt x="1560284" y="166763"/>
                </a:moveTo>
                <a:lnTo>
                  <a:pt x="1560284" y="54741"/>
                </a:lnTo>
                <a:cubicBezTo>
                  <a:pt x="1560284" y="24508"/>
                  <a:pt x="1535777" y="0"/>
                  <a:pt x="1505544" y="0"/>
                </a:cubicBezTo>
                <a:lnTo>
                  <a:pt x="574948" y="0"/>
                </a:lnTo>
                <a:cubicBezTo>
                  <a:pt x="544714" y="0"/>
                  <a:pt x="520207" y="24508"/>
                  <a:pt x="520207" y="54741"/>
                </a:cubicBezTo>
                <a:lnTo>
                  <a:pt x="520207" y="166763"/>
                </a:lnTo>
                <a:cubicBezTo>
                  <a:pt x="43930" y="441893"/>
                  <a:pt x="-135943" y="1040182"/>
                  <a:pt x="109650" y="1532341"/>
                </a:cubicBezTo>
                <a:lnTo>
                  <a:pt x="109844" y="1532746"/>
                </a:lnTo>
                <a:cubicBezTo>
                  <a:pt x="209576" y="1732291"/>
                  <a:pt x="370928" y="1894406"/>
                  <a:pt x="570002" y="1995077"/>
                </a:cubicBezTo>
                <a:lnTo>
                  <a:pt x="575856" y="1998044"/>
                </a:lnTo>
                <a:lnTo>
                  <a:pt x="1504608" y="1998044"/>
                </a:lnTo>
                <a:lnTo>
                  <a:pt x="1510462" y="1995077"/>
                </a:lnTo>
                <a:cubicBezTo>
                  <a:pt x="2022785" y="1735447"/>
                  <a:pt x="2227634" y="1109651"/>
                  <a:pt x="1968001" y="597328"/>
                </a:cubicBezTo>
                <a:cubicBezTo>
                  <a:pt x="1876758" y="417279"/>
                  <a:pt x="1735089" y="267675"/>
                  <a:pt x="1560276" y="166763"/>
                </a:cubicBezTo>
                <a:close/>
                <a:moveTo>
                  <a:pt x="560915" y="206590"/>
                </a:moveTo>
                <a:lnTo>
                  <a:pt x="574948" y="198756"/>
                </a:lnTo>
                <a:lnTo>
                  <a:pt x="574948" y="54741"/>
                </a:lnTo>
                <a:lnTo>
                  <a:pt x="1505544" y="54741"/>
                </a:lnTo>
                <a:lnTo>
                  <a:pt x="1505544" y="198756"/>
                </a:lnTo>
                <a:lnTo>
                  <a:pt x="1519576" y="206590"/>
                </a:lnTo>
                <a:cubicBezTo>
                  <a:pt x="1651445" y="280246"/>
                  <a:pt x="1764635" y="383206"/>
                  <a:pt x="1850422" y="507525"/>
                </a:cubicBezTo>
                <a:cubicBezTo>
                  <a:pt x="1832878" y="510837"/>
                  <a:pt x="1815596" y="515402"/>
                  <a:pt x="1798706" y="521188"/>
                </a:cubicBezTo>
                <a:cubicBezTo>
                  <a:pt x="1732442" y="541555"/>
                  <a:pt x="1661588" y="541555"/>
                  <a:pt x="1595324" y="521188"/>
                </a:cubicBezTo>
                <a:cubicBezTo>
                  <a:pt x="1518835" y="497757"/>
                  <a:pt x="1437082" y="497757"/>
                  <a:pt x="1360592" y="521188"/>
                </a:cubicBezTo>
                <a:cubicBezTo>
                  <a:pt x="1294364" y="541555"/>
                  <a:pt x="1223546" y="541555"/>
                  <a:pt x="1157317" y="521188"/>
                </a:cubicBezTo>
                <a:cubicBezTo>
                  <a:pt x="1119467" y="508746"/>
                  <a:pt x="1079785" y="502804"/>
                  <a:pt x="1039950" y="503617"/>
                </a:cubicBezTo>
                <a:cubicBezTo>
                  <a:pt x="1000134" y="502804"/>
                  <a:pt x="960469" y="508746"/>
                  <a:pt x="922637" y="521191"/>
                </a:cubicBezTo>
                <a:cubicBezTo>
                  <a:pt x="889886" y="532055"/>
                  <a:pt x="855511" y="537219"/>
                  <a:pt x="821014" y="536461"/>
                </a:cubicBezTo>
                <a:cubicBezTo>
                  <a:pt x="786535" y="537214"/>
                  <a:pt x="752180" y="532052"/>
                  <a:pt x="719445" y="521199"/>
                </a:cubicBezTo>
                <a:cubicBezTo>
                  <a:pt x="681616" y="508743"/>
                  <a:pt x="641948" y="502798"/>
                  <a:pt x="602129" y="503617"/>
                </a:cubicBezTo>
                <a:cubicBezTo>
                  <a:pt x="562322" y="502806"/>
                  <a:pt x="522665" y="508749"/>
                  <a:pt x="484844" y="521191"/>
                </a:cubicBezTo>
                <a:cubicBezTo>
                  <a:pt x="452109" y="532057"/>
                  <a:pt x="417754" y="537222"/>
                  <a:pt x="383272" y="536467"/>
                </a:cubicBezTo>
                <a:cubicBezTo>
                  <a:pt x="348783" y="537222"/>
                  <a:pt x="314419" y="532055"/>
                  <a:pt x="281676" y="521191"/>
                </a:cubicBezTo>
                <a:cubicBezTo>
                  <a:pt x="264739" y="515523"/>
                  <a:pt x="247427" y="511053"/>
                  <a:pt x="229863" y="507813"/>
                </a:cubicBezTo>
                <a:cubicBezTo>
                  <a:pt x="315675" y="383364"/>
                  <a:pt x="428940" y="280304"/>
                  <a:pt x="560915" y="206590"/>
                </a:cubicBezTo>
                <a:close/>
                <a:moveTo>
                  <a:pt x="196548" y="559551"/>
                </a:moveTo>
                <a:cubicBezTo>
                  <a:pt x="220163" y="561461"/>
                  <a:pt x="243464" y="566183"/>
                  <a:pt x="265960" y="573617"/>
                </a:cubicBezTo>
                <a:cubicBezTo>
                  <a:pt x="303788" y="586073"/>
                  <a:pt x="343454" y="592021"/>
                  <a:pt x="383272" y="591205"/>
                </a:cubicBezTo>
                <a:cubicBezTo>
                  <a:pt x="423080" y="592015"/>
                  <a:pt x="462737" y="586073"/>
                  <a:pt x="500560" y="573630"/>
                </a:cubicBezTo>
                <a:cubicBezTo>
                  <a:pt x="533293" y="562767"/>
                  <a:pt x="567648" y="557599"/>
                  <a:pt x="602129" y="558358"/>
                </a:cubicBezTo>
                <a:cubicBezTo>
                  <a:pt x="636619" y="557602"/>
                  <a:pt x="670985" y="562770"/>
                  <a:pt x="703728" y="573633"/>
                </a:cubicBezTo>
                <a:cubicBezTo>
                  <a:pt x="741549" y="586073"/>
                  <a:pt x="781206" y="592015"/>
                  <a:pt x="821014" y="591202"/>
                </a:cubicBezTo>
                <a:cubicBezTo>
                  <a:pt x="860840" y="592018"/>
                  <a:pt x="900517" y="586070"/>
                  <a:pt x="938354" y="573614"/>
                </a:cubicBezTo>
                <a:cubicBezTo>
                  <a:pt x="971100" y="562764"/>
                  <a:pt x="1005461" y="557605"/>
                  <a:pt x="1039950" y="558358"/>
                </a:cubicBezTo>
                <a:cubicBezTo>
                  <a:pt x="1074459" y="557602"/>
                  <a:pt x="1108839" y="562770"/>
                  <a:pt x="1141601" y="573633"/>
                </a:cubicBezTo>
                <a:cubicBezTo>
                  <a:pt x="1218080" y="597076"/>
                  <a:pt x="1299830" y="597076"/>
                  <a:pt x="1376308" y="573633"/>
                </a:cubicBezTo>
                <a:cubicBezTo>
                  <a:pt x="1442545" y="553275"/>
                  <a:pt x="1513372" y="553275"/>
                  <a:pt x="1579608" y="573633"/>
                </a:cubicBezTo>
                <a:cubicBezTo>
                  <a:pt x="1656125" y="597065"/>
                  <a:pt x="1737905" y="597065"/>
                  <a:pt x="1814422" y="573633"/>
                </a:cubicBezTo>
                <a:cubicBezTo>
                  <a:pt x="1836953" y="566186"/>
                  <a:pt x="1860292" y="561459"/>
                  <a:pt x="1883943" y="559551"/>
                </a:cubicBezTo>
                <a:cubicBezTo>
                  <a:pt x="2052200" y="838218"/>
                  <a:pt x="2071754" y="1182062"/>
                  <a:pt x="1936174" y="1478005"/>
                </a:cubicBezTo>
                <a:lnTo>
                  <a:pt x="1615266" y="1478005"/>
                </a:lnTo>
                <a:lnTo>
                  <a:pt x="1615266" y="1286467"/>
                </a:lnTo>
                <a:lnTo>
                  <a:pt x="1670007" y="1286467"/>
                </a:lnTo>
                <a:lnTo>
                  <a:pt x="1670007" y="1012762"/>
                </a:lnTo>
                <a:lnTo>
                  <a:pt x="1505785" y="1012762"/>
                </a:lnTo>
                <a:lnTo>
                  <a:pt x="1505785" y="1122244"/>
                </a:lnTo>
                <a:lnTo>
                  <a:pt x="1451016" y="1122244"/>
                </a:lnTo>
                <a:lnTo>
                  <a:pt x="1451016" y="1012762"/>
                </a:lnTo>
                <a:lnTo>
                  <a:pt x="1286793" y="1012762"/>
                </a:lnTo>
                <a:lnTo>
                  <a:pt x="1286793" y="1122244"/>
                </a:lnTo>
                <a:lnTo>
                  <a:pt x="1232025" y="1122244"/>
                </a:lnTo>
                <a:lnTo>
                  <a:pt x="1232025" y="1012762"/>
                </a:lnTo>
                <a:lnTo>
                  <a:pt x="1067802" y="1012762"/>
                </a:lnTo>
                <a:lnTo>
                  <a:pt x="1067802" y="1286467"/>
                </a:lnTo>
                <a:lnTo>
                  <a:pt x="1122543" y="1286467"/>
                </a:lnTo>
                <a:lnTo>
                  <a:pt x="1122543" y="1478005"/>
                </a:lnTo>
                <a:lnTo>
                  <a:pt x="144323" y="1478005"/>
                </a:lnTo>
                <a:cubicBezTo>
                  <a:pt x="8746" y="1182059"/>
                  <a:pt x="28299" y="838218"/>
                  <a:pt x="196554" y="559551"/>
                </a:cubicBezTo>
                <a:close/>
                <a:moveTo>
                  <a:pt x="1450830" y="1478005"/>
                </a:moveTo>
                <a:lnTo>
                  <a:pt x="1286793" y="1478005"/>
                </a:lnTo>
                <a:lnTo>
                  <a:pt x="1286793" y="1371477"/>
                </a:lnTo>
                <a:cubicBezTo>
                  <a:pt x="1286213" y="1327569"/>
                  <a:pt x="1319531" y="1290613"/>
                  <a:pt x="1363264" y="1286656"/>
                </a:cubicBezTo>
                <a:cubicBezTo>
                  <a:pt x="1408562" y="1283579"/>
                  <a:pt x="1447778" y="1317809"/>
                  <a:pt x="1450855" y="1363107"/>
                </a:cubicBezTo>
                <a:cubicBezTo>
                  <a:pt x="1450978" y="1364911"/>
                  <a:pt x="1451041" y="1366717"/>
                  <a:pt x="1451043" y="1368524"/>
                </a:cubicBezTo>
                <a:close/>
                <a:moveTo>
                  <a:pt x="1505571" y="1478005"/>
                </a:moveTo>
                <a:lnTo>
                  <a:pt x="1505785" y="1368578"/>
                </a:lnTo>
                <a:cubicBezTo>
                  <a:pt x="1505694" y="1292907"/>
                  <a:pt x="1444275" y="1231636"/>
                  <a:pt x="1368601" y="1231729"/>
                </a:cubicBezTo>
                <a:cubicBezTo>
                  <a:pt x="1366414" y="1231731"/>
                  <a:pt x="1364227" y="1231786"/>
                  <a:pt x="1362040" y="1231893"/>
                </a:cubicBezTo>
                <a:cubicBezTo>
                  <a:pt x="1288285" y="1236918"/>
                  <a:pt x="1231261" y="1298617"/>
                  <a:pt x="1232052" y="1372539"/>
                </a:cubicBezTo>
                <a:lnTo>
                  <a:pt x="1232052" y="1478005"/>
                </a:lnTo>
                <a:lnTo>
                  <a:pt x="1177284" y="1478005"/>
                </a:lnTo>
                <a:lnTo>
                  <a:pt x="1177284" y="1231726"/>
                </a:lnTo>
                <a:lnTo>
                  <a:pt x="1122543" y="1231726"/>
                </a:lnTo>
                <a:lnTo>
                  <a:pt x="1122543" y="1067503"/>
                </a:lnTo>
                <a:lnTo>
                  <a:pt x="1177284" y="1067503"/>
                </a:lnTo>
                <a:lnTo>
                  <a:pt x="1177284" y="1176985"/>
                </a:lnTo>
                <a:lnTo>
                  <a:pt x="1341534" y="1176985"/>
                </a:lnTo>
                <a:lnTo>
                  <a:pt x="1341534" y="1067503"/>
                </a:lnTo>
                <a:lnTo>
                  <a:pt x="1396275" y="1067503"/>
                </a:lnTo>
                <a:lnTo>
                  <a:pt x="1396275" y="1176985"/>
                </a:lnTo>
                <a:lnTo>
                  <a:pt x="1560525" y="1176985"/>
                </a:lnTo>
                <a:lnTo>
                  <a:pt x="1560525" y="1067503"/>
                </a:lnTo>
                <a:lnTo>
                  <a:pt x="1615266" y="1067503"/>
                </a:lnTo>
                <a:lnTo>
                  <a:pt x="1615266" y="1231726"/>
                </a:lnTo>
                <a:lnTo>
                  <a:pt x="1560525" y="1231726"/>
                </a:lnTo>
                <a:lnTo>
                  <a:pt x="1560525" y="1478005"/>
                </a:lnTo>
                <a:close/>
                <a:moveTo>
                  <a:pt x="1909157" y="1532746"/>
                </a:moveTo>
                <a:cubicBezTo>
                  <a:pt x="1814819" y="1708821"/>
                  <a:pt x="1669131" y="1852015"/>
                  <a:pt x="1491456" y="1943303"/>
                </a:cubicBezTo>
                <a:lnTo>
                  <a:pt x="589005" y="1943303"/>
                </a:lnTo>
                <a:cubicBezTo>
                  <a:pt x="411341" y="1852012"/>
                  <a:pt x="265664" y="1708815"/>
                  <a:pt x="171332" y="1532746"/>
                </a:cubicBezTo>
                <a:close/>
              </a:path>
            </a:pathLst>
          </a:custGeom>
          <a:solidFill>
            <a:srgbClr val="000000"/>
          </a:solidFill>
          <a:ln w="272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3" name="Graphic 12" descr="Fish with solid fill">
            <a:extLst>
              <a:ext uri="{FF2B5EF4-FFF2-40B4-BE49-F238E27FC236}">
                <a16:creationId xmlns:a16="http://schemas.microsoft.com/office/drawing/2014/main" id="{EEDCC401-849E-E191-796F-D0217E00A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5358" y="721218"/>
            <a:ext cx="788050" cy="788050"/>
          </a:xfrm>
          <a:prstGeom prst="rect">
            <a:avLst/>
          </a:prstGeom>
        </p:spPr>
      </p:pic>
      <p:pic>
        <p:nvPicPr>
          <p:cNvPr id="14" name="Graphic 13" descr="Clownfish with solid fill">
            <a:extLst>
              <a:ext uri="{FF2B5EF4-FFF2-40B4-BE49-F238E27FC236}">
                <a16:creationId xmlns:a16="http://schemas.microsoft.com/office/drawing/2014/main" id="{70074484-5EEA-4E04-E13F-CB1B5195C4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980697" y="1266948"/>
            <a:ext cx="788050" cy="788050"/>
          </a:xfrm>
          <a:prstGeom prst="rect">
            <a:avLst/>
          </a:prstGeom>
        </p:spPr>
      </p:pic>
      <p:pic>
        <p:nvPicPr>
          <p:cNvPr id="15" name="Graphic 14" descr="Fish with solid fill">
            <a:extLst>
              <a:ext uri="{FF2B5EF4-FFF2-40B4-BE49-F238E27FC236}">
                <a16:creationId xmlns:a16="http://schemas.microsoft.com/office/drawing/2014/main" id="{319BC4B8-2D53-A2AD-1CB5-AD5641107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9659" y="2588873"/>
            <a:ext cx="788050" cy="788050"/>
          </a:xfrm>
          <a:prstGeom prst="rect">
            <a:avLst/>
          </a:prstGeom>
        </p:spPr>
      </p:pic>
      <p:pic>
        <p:nvPicPr>
          <p:cNvPr id="16" name="Graphic 15" descr="Clownfish with solid fill">
            <a:extLst>
              <a:ext uri="{FF2B5EF4-FFF2-40B4-BE49-F238E27FC236}">
                <a16:creationId xmlns:a16="http://schemas.microsoft.com/office/drawing/2014/main" id="{BCBFBFA9-8280-9B23-C485-8F0B85E83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922846" y="3246962"/>
            <a:ext cx="788050" cy="788050"/>
          </a:xfrm>
          <a:prstGeom prst="rect">
            <a:avLst/>
          </a:prstGeom>
        </p:spPr>
      </p:pic>
      <p:pic>
        <p:nvPicPr>
          <p:cNvPr id="17" name="Graphic 16" descr="Postit Notes outline">
            <a:extLst>
              <a:ext uri="{FF2B5EF4-FFF2-40B4-BE49-F238E27FC236}">
                <a16:creationId xmlns:a16="http://schemas.microsoft.com/office/drawing/2014/main" id="{C0FF84BC-9FD7-D5C5-BEA2-62A136F8D2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38538" y="3240290"/>
            <a:ext cx="533187" cy="533187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629F5D-B9B7-0A6D-6CC4-4242128FE55F}"/>
              </a:ext>
            </a:extLst>
          </p:cNvPr>
          <p:cNvCxnSpPr>
            <a:cxnSpLocks/>
            <a:stCxn id="17" idx="1"/>
            <a:endCxn id="15" idx="3"/>
          </p:cNvCxnSpPr>
          <p:nvPr/>
        </p:nvCxnSpPr>
        <p:spPr>
          <a:xfrm flipH="1" flipV="1">
            <a:off x="7177709" y="2982898"/>
            <a:ext cx="2460829" cy="523986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40CEB5-63EC-3095-D383-EF5491D6CE4D}"/>
              </a:ext>
            </a:extLst>
          </p:cNvPr>
          <p:cNvCxnSpPr>
            <a:cxnSpLocks/>
            <a:stCxn id="17" idx="1"/>
            <a:endCxn id="16" idx="1"/>
          </p:cNvCxnSpPr>
          <p:nvPr/>
        </p:nvCxnSpPr>
        <p:spPr>
          <a:xfrm flipH="1">
            <a:off x="7710896" y="3506884"/>
            <a:ext cx="1927642" cy="134103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Fish with solid fill">
            <a:extLst>
              <a:ext uri="{FF2B5EF4-FFF2-40B4-BE49-F238E27FC236}">
                <a16:creationId xmlns:a16="http://schemas.microsoft.com/office/drawing/2014/main" id="{1FB1B169-00BB-420B-6148-A40E1784BE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9659" y="4576213"/>
            <a:ext cx="788050" cy="788050"/>
          </a:xfrm>
          <a:prstGeom prst="rect">
            <a:avLst/>
          </a:prstGeom>
        </p:spPr>
      </p:pic>
      <p:pic>
        <p:nvPicPr>
          <p:cNvPr id="21" name="Graphic 20" descr="Clownfish with solid fill">
            <a:extLst>
              <a:ext uri="{FF2B5EF4-FFF2-40B4-BE49-F238E27FC236}">
                <a16:creationId xmlns:a16="http://schemas.microsoft.com/office/drawing/2014/main" id="{D337D0A5-5681-7D8E-72D7-0612CF95B9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984998" y="5052116"/>
            <a:ext cx="788050" cy="788050"/>
          </a:xfrm>
          <a:prstGeom prst="rect">
            <a:avLst/>
          </a:prstGeom>
        </p:spPr>
      </p:pic>
      <p:pic>
        <p:nvPicPr>
          <p:cNvPr id="22" name="Graphic 21" descr="Fish outline">
            <a:extLst>
              <a:ext uri="{FF2B5EF4-FFF2-40B4-BE49-F238E27FC236}">
                <a16:creationId xmlns:a16="http://schemas.microsoft.com/office/drawing/2014/main" id="{A932214F-F31A-CC44-1A64-39514CBC63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45043" y="4529949"/>
            <a:ext cx="879002" cy="879002"/>
          </a:xfrm>
          <a:prstGeom prst="rect">
            <a:avLst/>
          </a:prstGeom>
        </p:spPr>
      </p:pic>
      <p:pic>
        <p:nvPicPr>
          <p:cNvPr id="23" name="Graphic 22" descr="Clownfish outline">
            <a:extLst>
              <a:ext uri="{FF2B5EF4-FFF2-40B4-BE49-F238E27FC236}">
                <a16:creationId xmlns:a16="http://schemas.microsoft.com/office/drawing/2014/main" id="{6B6C45FA-1BE1-CC1C-0C8F-9D97334B25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6939521" y="5039681"/>
            <a:ext cx="829226" cy="829226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55C7F9-AD02-4233-0FF2-A4011F88F769}"/>
              </a:ext>
            </a:extLst>
          </p:cNvPr>
          <p:cNvCxnSpPr>
            <a:cxnSpLocks/>
            <a:endCxn id="21" idx="1"/>
          </p:cNvCxnSpPr>
          <p:nvPr/>
        </p:nvCxnSpPr>
        <p:spPr>
          <a:xfrm flipH="1" flipV="1">
            <a:off x="7773048" y="5446141"/>
            <a:ext cx="1684842" cy="188739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D18AE1D-3F41-570B-A4A3-A2E41AD6CD63}"/>
              </a:ext>
            </a:extLst>
          </p:cNvPr>
          <p:cNvCxnSpPr>
            <a:cxnSpLocks/>
            <a:endCxn id="20" idx="3"/>
          </p:cNvCxnSpPr>
          <p:nvPr/>
        </p:nvCxnSpPr>
        <p:spPr>
          <a:xfrm flipH="1" flipV="1">
            <a:off x="7177709" y="4970238"/>
            <a:ext cx="3119410" cy="316846"/>
          </a:xfrm>
          <a:prstGeom prst="straightConnector1">
            <a:avLst/>
          </a:prstGeom>
          <a:ln w="57150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E83636-6F43-B2E1-36DF-6BCCF0B35281}"/>
              </a:ext>
            </a:extLst>
          </p:cNvPr>
          <p:cNvCxnSpPr>
            <a:cxnSpLocks/>
          </p:cNvCxnSpPr>
          <p:nvPr/>
        </p:nvCxnSpPr>
        <p:spPr>
          <a:xfrm flipH="1">
            <a:off x="642938" y="2441978"/>
            <a:ext cx="10906124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4AE2459-6B53-837C-9F25-7FB6DB1D2ACA}"/>
              </a:ext>
            </a:extLst>
          </p:cNvPr>
          <p:cNvCxnSpPr>
            <a:cxnSpLocks/>
          </p:cNvCxnSpPr>
          <p:nvPr/>
        </p:nvCxnSpPr>
        <p:spPr>
          <a:xfrm flipH="1">
            <a:off x="642938" y="4453748"/>
            <a:ext cx="10906124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258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7037E-7 L 0.21133 -0.0060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60" y="-30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77556E-17 L 0.32474 0.0178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37" y="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0.21954 0.02639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77" y="1319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96296E-6 L 0.32865 0.04652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32" y="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5A9EB-0AFC-D003-3689-CFA9073D1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19" y="134181"/>
            <a:ext cx="11561105" cy="535531"/>
          </a:xfrm>
        </p:spPr>
        <p:txBody>
          <a:bodyPr/>
          <a:lstStyle/>
          <a:p>
            <a:r>
              <a:rPr lang="en-US" sz="3200" dirty="0"/>
              <a:t>Step 1: Single Repo</a:t>
            </a:r>
            <a:endParaRPr lang="en-IL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8A0E7F-56F7-9255-CD95-CF038FB82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</a:t>
            </a:r>
            <a:fld id="{FEC5E14B-9965-442C-8683-0E66DD8427D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35A58532-5218-4C06-CA4C-E898C0ADD323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59316" y="956033"/>
            <a:ext cx="10539414" cy="1595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9D53483-4CEE-E7A6-A01F-F0230D2E6D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5154" y="983021"/>
            <a:ext cx="2263775" cy="369888"/>
          </a:xfrm>
          <a:prstGeom prst="rect">
            <a:avLst/>
          </a:prstGeom>
          <a:solidFill>
            <a:srgbClr val="B3EB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45B4CC4B-864A-E4DA-BCAB-FB0CA47AF0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8929" y="983021"/>
            <a:ext cx="2336800" cy="369888"/>
          </a:xfrm>
          <a:prstGeom prst="rect">
            <a:avLst/>
          </a:prstGeom>
          <a:solidFill>
            <a:srgbClr val="B3EB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C2727F80-DAC7-4378-9475-0B5A768EF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5730" y="983021"/>
            <a:ext cx="2400300" cy="369888"/>
          </a:xfrm>
          <a:prstGeom prst="rect">
            <a:avLst/>
          </a:prstGeom>
          <a:solidFill>
            <a:srgbClr val="B3EB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755236DA-0572-6EAA-5E45-7DDD051CBA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254" y="1352908"/>
            <a:ext cx="3517901" cy="371475"/>
          </a:xfrm>
          <a:prstGeom prst="rect">
            <a:avLst/>
          </a:prstGeom>
          <a:solidFill>
            <a:srgbClr val="B3EB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612773A5-701D-7694-EF76-1C23182C1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5154" y="1352908"/>
            <a:ext cx="2263775" cy="3714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8FDC02A7-80C7-37A0-D4D0-74AD4E244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8929" y="1352908"/>
            <a:ext cx="2336800" cy="3714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7A4BC2FE-E3E0-C9DC-EA44-1FE7FC7C4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5730" y="1352908"/>
            <a:ext cx="2400300" cy="3714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2A73BF91-9860-4CF0-29F5-C947AC5387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254" y="1724384"/>
            <a:ext cx="3517901" cy="371475"/>
          </a:xfrm>
          <a:prstGeom prst="rect">
            <a:avLst/>
          </a:prstGeom>
          <a:solidFill>
            <a:srgbClr val="B3EB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554856BC-49CC-FAC8-140D-9231613C8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5154" y="1724384"/>
            <a:ext cx="2263775" cy="3714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93660DCD-E3CC-6B6F-7ECD-9E687CB99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8929" y="1724384"/>
            <a:ext cx="2336800" cy="3714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155DA4D0-D9AE-F67E-8847-8B06F6984A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5730" y="1724384"/>
            <a:ext cx="2400300" cy="3714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B9277621-B64D-F4ED-EA5A-2E628A2E4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254" y="2095859"/>
            <a:ext cx="3517901" cy="371475"/>
          </a:xfrm>
          <a:prstGeom prst="rect">
            <a:avLst/>
          </a:prstGeom>
          <a:solidFill>
            <a:srgbClr val="B3EB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94844DF0-DE1B-0DB4-85EC-7826384C0F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5154" y="2095859"/>
            <a:ext cx="2263775" cy="3714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9">
            <a:extLst>
              <a:ext uri="{FF2B5EF4-FFF2-40B4-BE49-F238E27FC236}">
                <a16:creationId xmlns:a16="http://schemas.microsoft.com/office/drawing/2014/main" id="{4855BDF3-7CB2-175A-84B0-8A4241A6D2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8929" y="2095859"/>
            <a:ext cx="2336800" cy="3714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20">
            <a:extLst>
              <a:ext uri="{FF2B5EF4-FFF2-40B4-BE49-F238E27FC236}">
                <a16:creationId xmlns:a16="http://schemas.microsoft.com/office/drawing/2014/main" id="{F2074D3D-9782-A80A-C911-16D74A010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5730" y="2095859"/>
            <a:ext cx="2400300" cy="3714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1">
            <a:extLst>
              <a:ext uri="{FF2B5EF4-FFF2-40B4-BE49-F238E27FC236}">
                <a16:creationId xmlns:a16="http://schemas.microsoft.com/office/drawing/2014/main" id="{F614B284-80B4-22E7-415A-472791F3B2DA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3568" y="983021"/>
            <a:ext cx="1586" cy="1490663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2">
            <a:extLst>
              <a:ext uri="{FF2B5EF4-FFF2-40B4-BE49-F238E27FC236}">
                <a16:creationId xmlns:a16="http://schemas.microsoft.com/office/drawing/2014/main" id="{2FFBDE34-8D55-BEB2-21D8-E1AE87B0E57F}"/>
              </a:ext>
            </a:extLst>
          </p:cNvPr>
          <p:cNvSpPr>
            <a:spLocks noChangeShapeType="1"/>
          </p:cNvSpPr>
          <p:nvPr/>
        </p:nvSpPr>
        <p:spPr bwMode="auto">
          <a:xfrm>
            <a:off x="6548929" y="975083"/>
            <a:ext cx="0" cy="1498601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3">
            <a:extLst>
              <a:ext uri="{FF2B5EF4-FFF2-40B4-BE49-F238E27FC236}">
                <a16:creationId xmlns:a16="http://schemas.microsoft.com/office/drawing/2014/main" id="{A34BDE43-CF64-D615-D882-644DA2F5FF8F}"/>
              </a:ext>
            </a:extLst>
          </p:cNvPr>
          <p:cNvSpPr>
            <a:spLocks noChangeShapeType="1"/>
          </p:cNvSpPr>
          <p:nvPr/>
        </p:nvSpPr>
        <p:spPr bwMode="auto">
          <a:xfrm>
            <a:off x="8885730" y="975083"/>
            <a:ext cx="0" cy="1498601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Line 24">
            <a:extLst>
              <a:ext uri="{FF2B5EF4-FFF2-40B4-BE49-F238E27FC236}">
                <a16:creationId xmlns:a16="http://schemas.microsoft.com/office/drawing/2014/main" id="{41DDC839-FD35-BC13-EC7C-971C959C99EA}"/>
              </a:ext>
            </a:extLst>
          </p:cNvPr>
          <p:cNvSpPr>
            <a:spLocks noChangeShapeType="1"/>
          </p:cNvSpPr>
          <p:nvPr/>
        </p:nvSpPr>
        <p:spPr bwMode="auto">
          <a:xfrm>
            <a:off x="760904" y="1352908"/>
            <a:ext cx="10531476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25">
            <a:extLst>
              <a:ext uri="{FF2B5EF4-FFF2-40B4-BE49-F238E27FC236}">
                <a16:creationId xmlns:a16="http://schemas.microsoft.com/office/drawing/2014/main" id="{57912AC9-8222-B7C6-35E4-127BF3D87DE7}"/>
              </a:ext>
            </a:extLst>
          </p:cNvPr>
          <p:cNvSpPr>
            <a:spLocks noChangeShapeType="1"/>
          </p:cNvSpPr>
          <p:nvPr/>
        </p:nvSpPr>
        <p:spPr bwMode="auto">
          <a:xfrm>
            <a:off x="760904" y="1724384"/>
            <a:ext cx="10531476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26">
            <a:extLst>
              <a:ext uri="{FF2B5EF4-FFF2-40B4-BE49-F238E27FC236}">
                <a16:creationId xmlns:a16="http://schemas.microsoft.com/office/drawing/2014/main" id="{58BFE68E-1F7E-6AEF-F6BC-4D691A947EDA}"/>
              </a:ext>
            </a:extLst>
          </p:cNvPr>
          <p:cNvSpPr>
            <a:spLocks noChangeShapeType="1"/>
          </p:cNvSpPr>
          <p:nvPr/>
        </p:nvSpPr>
        <p:spPr bwMode="auto">
          <a:xfrm>
            <a:off x="760904" y="2095859"/>
            <a:ext cx="10531476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27">
            <a:extLst>
              <a:ext uri="{FF2B5EF4-FFF2-40B4-BE49-F238E27FC236}">
                <a16:creationId xmlns:a16="http://schemas.microsoft.com/office/drawing/2014/main" id="{6F38EC25-412F-72C6-AC8D-34BAFFAAB339}"/>
              </a:ext>
            </a:extLst>
          </p:cNvPr>
          <p:cNvSpPr>
            <a:spLocks noChangeShapeType="1"/>
          </p:cNvSpPr>
          <p:nvPr/>
        </p:nvSpPr>
        <p:spPr bwMode="auto">
          <a:xfrm>
            <a:off x="767254" y="1352909"/>
            <a:ext cx="0" cy="1120776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28">
            <a:extLst>
              <a:ext uri="{FF2B5EF4-FFF2-40B4-BE49-F238E27FC236}">
                <a16:creationId xmlns:a16="http://schemas.microsoft.com/office/drawing/2014/main" id="{E5203907-E425-607B-DF94-CE6E7BD742E7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86030" y="975083"/>
            <a:ext cx="0" cy="1498601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29">
            <a:extLst>
              <a:ext uri="{FF2B5EF4-FFF2-40B4-BE49-F238E27FC236}">
                <a16:creationId xmlns:a16="http://schemas.microsoft.com/office/drawing/2014/main" id="{2BD06FCA-D6A3-3BEA-86BD-681FA341935E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5154" y="983021"/>
            <a:ext cx="7007226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30">
            <a:extLst>
              <a:ext uri="{FF2B5EF4-FFF2-40B4-BE49-F238E27FC236}">
                <a16:creationId xmlns:a16="http://schemas.microsoft.com/office/drawing/2014/main" id="{F3F4BF3A-D983-2E21-CF56-3361BAE30295}"/>
              </a:ext>
            </a:extLst>
          </p:cNvPr>
          <p:cNvSpPr>
            <a:spLocks noChangeShapeType="1"/>
          </p:cNvSpPr>
          <p:nvPr/>
        </p:nvSpPr>
        <p:spPr bwMode="auto">
          <a:xfrm>
            <a:off x="760904" y="2467334"/>
            <a:ext cx="10531476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31">
            <a:extLst>
              <a:ext uri="{FF2B5EF4-FFF2-40B4-BE49-F238E27FC236}">
                <a16:creationId xmlns:a16="http://schemas.microsoft.com/office/drawing/2014/main" id="{FDE305DA-6F8C-A4FC-A77F-7568059BE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5642" y="1022708"/>
            <a:ext cx="649288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Copy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Rectangle 32">
            <a:extLst>
              <a:ext uri="{FF2B5EF4-FFF2-40B4-BE49-F238E27FC236}">
                <a16:creationId xmlns:a16="http://schemas.microsoft.com/office/drawing/2014/main" id="{77C32339-C027-65F4-AF5D-532A983632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1104" y="1022708"/>
            <a:ext cx="236538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–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Rectangle 33">
            <a:extLst>
              <a:ext uri="{FF2B5EF4-FFF2-40B4-BE49-F238E27FC236}">
                <a16:creationId xmlns:a16="http://schemas.microsoft.com/office/drawing/2014/main" id="{CAE357B2-2FAC-7BB1-48B8-B42FBAEA88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6204" y="1022708"/>
            <a:ext cx="644525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paste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Rectangle 34">
            <a:extLst>
              <a:ext uri="{FF2B5EF4-FFF2-40B4-BE49-F238E27FC236}">
                <a16:creationId xmlns:a16="http://schemas.microsoft.com/office/drawing/2014/main" id="{B5AD40D1-C129-3F04-01F4-C7A4A88089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1004" y="1022708"/>
            <a:ext cx="1198563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Submodule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Rectangle 35">
            <a:extLst>
              <a:ext uri="{FF2B5EF4-FFF2-40B4-BE49-F238E27FC236}">
                <a16:creationId xmlns:a16="http://schemas.microsoft.com/office/drawing/2014/main" id="{2C483817-182D-E51B-68C1-5D99485A2E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7805" y="1022708"/>
            <a:ext cx="866775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Subtree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Rectangle 36">
            <a:extLst>
              <a:ext uri="{FF2B5EF4-FFF2-40B4-BE49-F238E27FC236}">
                <a16:creationId xmlns:a16="http://schemas.microsoft.com/office/drawing/2014/main" id="{01D71FFA-4487-BCAE-4EAA-23A76D363D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329" y="1395771"/>
            <a:ext cx="4873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37">
            <a:extLst>
              <a:ext uri="{FF2B5EF4-FFF2-40B4-BE49-F238E27FC236}">
                <a16:creationId xmlns:a16="http://schemas.microsoft.com/office/drawing/2014/main" id="{DDCD7A2A-9E76-F2FC-1A47-D175072E6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1279" y="1395771"/>
            <a:ext cx="19208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Rectangle 38">
            <a:extLst>
              <a:ext uri="{FF2B5EF4-FFF2-40B4-BE49-F238E27FC236}">
                <a16:creationId xmlns:a16="http://schemas.microsoft.com/office/drawing/2014/main" id="{8652425F-4BF0-B2BA-8DF1-13BA64A0A6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1129" y="1395771"/>
            <a:ext cx="3222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to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Rectangle 39">
            <a:extLst>
              <a:ext uri="{FF2B5EF4-FFF2-40B4-BE49-F238E27FC236}">
                <a16:creationId xmlns:a16="http://schemas.microsoft.com/office/drawing/2014/main" id="{942D46C8-93F2-A02E-6CFD-FA1B82A70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2741" y="1395771"/>
            <a:ext cx="19208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Rectangle 40">
            <a:extLst>
              <a:ext uri="{FF2B5EF4-FFF2-40B4-BE49-F238E27FC236}">
                <a16:creationId xmlns:a16="http://schemas.microsoft.com/office/drawing/2014/main" id="{92A8AD25-DB15-514B-2EE3-14CC64778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2591" y="1395771"/>
            <a:ext cx="9525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day use?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Rectangle 41">
            <a:extLst>
              <a:ext uri="{FF2B5EF4-FFF2-40B4-BE49-F238E27FC236}">
                <a16:creationId xmlns:a16="http://schemas.microsoft.com/office/drawing/2014/main" id="{63B52266-7944-C038-0F5D-AEF4C7042A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5642" y="1395771"/>
            <a:ext cx="5778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EASY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Rectangle 42">
            <a:extLst>
              <a:ext uri="{FF2B5EF4-FFF2-40B4-BE49-F238E27FC236}">
                <a16:creationId xmlns:a16="http://schemas.microsoft.com/office/drawing/2014/main" id="{BB9473A2-DAC1-4582-C703-67EE4C9C9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1004" y="1395771"/>
            <a:ext cx="65881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HARD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3" name="Rectangle 43">
            <a:extLst>
              <a:ext uri="{FF2B5EF4-FFF2-40B4-BE49-F238E27FC236}">
                <a16:creationId xmlns:a16="http://schemas.microsoft.com/office/drawing/2014/main" id="{E22D0195-5EEB-F896-7CEE-769D2D9DB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7805" y="1395771"/>
            <a:ext cx="5778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EASY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4" name="Rectangle 44">
            <a:extLst>
              <a:ext uri="{FF2B5EF4-FFF2-40B4-BE49-F238E27FC236}">
                <a16:creationId xmlns:a16="http://schemas.microsoft.com/office/drawing/2014/main" id="{482483EB-3869-841E-FD16-B3F45BE2A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329" y="1767246"/>
            <a:ext cx="150971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Keeps history?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Rectangle 45">
            <a:extLst>
              <a:ext uri="{FF2B5EF4-FFF2-40B4-BE49-F238E27FC236}">
                <a16:creationId xmlns:a16="http://schemas.microsoft.com/office/drawing/2014/main" id="{F3B291FA-3C9D-8B19-D97D-B8DD119D4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5642" y="1767246"/>
            <a:ext cx="4191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6" name="Rectangle 46">
            <a:extLst>
              <a:ext uri="{FF2B5EF4-FFF2-40B4-BE49-F238E27FC236}">
                <a16:creationId xmlns:a16="http://schemas.microsoft.com/office/drawing/2014/main" id="{11AAB2E7-AC7B-69E7-081B-B90DA4C22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1004" y="1767246"/>
            <a:ext cx="44608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YES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47">
            <a:extLst>
              <a:ext uri="{FF2B5EF4-FFF2-40B4-BE49-F238E27FC236}">
                <a16:creationId xmlns:a16="http://schemas.microsoft.com/office/drawing/2014/main" id="{64B2A359-64DC-917E-13CC-4D5D3CED69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7805" y="1767246"/>
            <a:ext cx="4476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YES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48">
            <a:extLst>
              <a:ext uri="{FF2B5EF4-FFF2-40B4-BE49-F238E27FC236}">
                <a16:creationId xmlns:a16="http://schemas.microsoft.com/office/drawing/2014/main" id="{FF95479B-59FF-BDC0-395E-AA789ED253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329" y="2138722"/>
            <a:ext cx="23796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Merging from old repo?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49">
            <a:extLst>
              <a:ext uri="{FF2B5EF4-FFF2-40B4-BE49-F238E27FC236}">
                <a16:creationId xmlns:a16="http://schemas.microsoft.com/office/drawing/2014/main" id="{54852749-2989-A9B2-06F1-23306B78B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5642" y="2138722"/>
            <a:ext cx="65881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HARD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50">
            <a:extLst>
              <a:ext uri="{FF2B5EF4-FFF2-40B4-BE49-F238E27FC236}">
                <a16:creationId xmlns:a16="http://schemas.microsoft.com/office/drawing/2014/main" id="{0A751475-5213-EC5A-65DB-3A7643E34D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1004" y="2138722"/>
            <a:ext cx="5778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EASY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51">
            <a:extLst>
              <a:ext uri="{FF2B5EF4-FFF2-40B4-BE49-F238E27FC236}">
                <a16:creationId xmlns:a16="http://schemas.microsoft.com/office/drawing/2014/main" id="{F1721D30-E559-2BA3-C730-314E3222F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7805" y="2138722"/>
            <a:ext cx="5365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FAIR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29FF66B7-2E2D-73B9-3EFA-90A58475113B}"/>
              </a:ext>
            </a:extLst>
          </p:cNvPr>
          <p:cNvSpPr/>
          <p:nvPr/>
        </p:nvSpPr>
        <p:spPr>
          <a:xfrm>
            <a:off x="7760741" y="391343"/>
            <a:ext cx="624373" cy="599615"/>
          </a:xfrm>
          <a:custGeom>
            <a:avLst/>
            <a:gdLst>
              <a:gd name="connsiteX0" fmla="*/ 1560284 w 2080543"/>
              <a:gd name="connsiteY0" fmla="*/ 166763 h 1998044"/>
              <a:gd name="connsiteX1" fmla="*/ 1560284 w 2080543"/>
              <a:gd name="connsiteY1" fmla="*/ 54741 h 1998044"/>
              <a:gd name="connsiteX2" fmla="*/ 1505544 w 2080543"/>
              <a:gd name="connsiteY2" fmla="*/ 0 h 1998044"/>
              <a:gd name="connsiteX3" fmla="*/ 574948 w 2080543"/>
              <a:gd name="connsiteY3" fmla="*/ 0 h 1998044"/>
              <a:gd name="connsiteX4" fmla="*/ 520207 w 2080543"/>
              <a:gd name="connsiteY4" fmla="*/ 54741 h 1998044"/>
              <a:gd name="connsiteX5" fmla="*/ 520207 w 2080543"/>
              <a:gd name="connsiteY5" fmla="*/ 166763 h 1998044"/>
              <a:gd name="connsiteX6" fmla="*/ 109650 w 2080543"/>
              <a:gd name="connsiteY6" fmla="*/ 1532341 h 1998044"/>
              <a:gd name="connsiteX7" fmla="*/ 109844 w 2080543"/>
              <a:gd name="connsiteY7" fmla="*/ 1532746 h 1998044"/>
              <a:gd name="connsiteX8" fmla="*/ 570002 w 2080543"/>
              <a:gd name="connsiteY8" fmla="*/ 1995077 h 1998044"/>
              <a:gd name="connsiteX9" fmla="*/ 575856 w 2080543"/>
              <a:gd name="connsiteY9" fmla="*/ 1998044 h 1998044"/>
              <a:gd name="connsiteX10" fmla="*/ 1504608 w 2080543"/>
              <a:gd name="connsiteY10" fmla="*/ 1998044 h 1998044"/>
              <a:gd name="connsiteX11" fmla="*/ 1510462 w 2080543"/>
              <a:gd name="connsiteY11" fmla="*/ 1995077 h 1998044"/>
              <a:gd name="connsiteX12" fmla="*/ 1968001 w 2080543"/>
              <a:gd name="connsiteY12" fmla="*/ 597328 h 1998044"/>
              <a:gd name="connsiteX13" fmla="*/ 1560276 w 2080543"/>
              <a:gd name="connsiteY13" fmla="*/ 166763 h 1998044"/>
              <a:gd name="connsiteX14" fmla="*/ 560915 w 2080543"/>
              <a:gd name="connsiteY14" fmla="*/ 206590 h 1998044"/>
              <a:gd name="connsiteX15" fmla="*/ 574948 w 2080543"/>
              <a:gd name="connsiteY15" fmla="*/ 198756 h 1998044"/>
              <a:gd name="connsiteX16" fmla="*/ 574948 w 2080543"/>
              <a:gd name="connsiteY16" fmla="*/ 54741 h 1998044"/>
              <a:gd name="connsiteX17" fmla="*/ 1505544 w 2080543"/>
              <a:gd name="connsiteY17" fmla="*/ 54741 h 1998044"/>
              <a:gd name="connsiteX18" fmla="*/ 1505544 w 2080543"/>
              <a:gd name="connsiteY18" fmla="*/ 198756 h 1998044"/>
              <a:gd name="connsiteX19" fmla="*/ 1519576 w 2080543"/>
              <a:gd name="connsiteY19" fmla="*/ 206590 h 1998044"/>
              <a:gd name="connsiteX20" fmla="*/ 1850422 w 2080543"/>
              <a:gd name="connsiteY20" fmla="*/ 507525 h 1998044"/>
              <a:gd name="connsiteX21" fmla="*/ 1798706 w 2080543"/>
              <a:gd name="connsiteY21" fmla="*/ 521188 h 1998044"/>
              <a:gd name="connsiteX22" fmla="*/ 1595324 w 2080543"/>
              <a:gd name="connsiteY22" fmla="*/ 521188 h 1998044"/>
              <a:gd name="connsiteX23" fmla="*/ 1360592 w 2080543"/>
              <a:gd name="connsiteY23" fmla="*/ 521188 h 1998044"/>
              <a:gd name="connsiteX24" fmla="*/ 1157317 w 2080543"/>
              <a:gd name="connsiteY24" fmla="*/ 521188 h 1998044"/>
              <a:gd name="connsiteX25" fmla="*/ 1039950 w 2080543"/>
              <a:gd name="connsiteY25" fmla="*/ 503617 h 1998044"/>
              <a:gd name="connsiteX26" fmla="*/ 922637 w 2080543"/>
              <a:gd name="connsiteY26" fmla="*/ 521191 h 1998044"/>
              <a:gd name="connsiteX27" fmla="*/ 821014 w 2080543"/>
              <a:gd name="connsiteY27" fmla="*/ 536461 h 1998044"/>
              <a:gd name="connsiteX28" fmla="*/ 719445 w 2080543"/>
              <a:gd name="connsiteY28" fmla="*/ 521199 h 1998044"/>
              <a:gd name="connsiteX29" fmla="*/ 602129 w 2080543"/>
              <a:gd name="connsiteY29" fmla="*/ 503617 h 1998044"/>
              <a:gd name="connsiteX30" fmla="*/ 484844 w 2080543"/>
              <a:gd name="connsiteY30" fmla="*/ 521191 h 1998044"/>
              <a:gd name="connsiteX31" fmla="*/ 383272 w 2080543"/>
              <a:gd name="connsiteY31" fmla="*/ 536467 h 1998044"/>
              <a:gd name="connsiteX32" fmla="*/ 281676 w 2080543"/>
              <a:gd name="connsiteY32" fmla="*/ 521191 h 1998044"/>
              <a:gd name="connsiteX33" fmla="*/ 229863 w 2080543"/>
              <a:gd name="connsiteY33" fmla="*/ 507813 h 1998044"/>
              <a:gd name="connsiteX34" fmla="*/ 560915 w 2080543"/>
              <a:gd name="connsiteY34" fmla="*/ 206590 h 1998044"/>
              <a:gd name="connsiteX35" fmla="*/ 196548 w 2080543"/>
              <a:gd name="connsiteY35" fmla="*/ 559551 h 1998044"/>
              <a:gd name="connsiteX36" fmla="*/ 265960 w 2080543"/>
              <a:gd name="connsiteY36" fmla="*/ 573617 h 1998044"/>
              <a:gd name="connsiteX37" fmla="*/ 383272 w 2080543"/>
              <a:gd name="connsiteY37" fmla="*/ 591205 h 1998044"/>
              <a:gd name="connsiteX38" fmla="*/ 500560 w 2080543"/>
              <a:gd name="connsiteY38" fmla="*/ 573630 h 1998044"/>
              <a:gd name="connsiteX39" fmla="*/ 602129 w 2080543"/>
              <a:gd name="connsiteY39" fmla="*/ 558358 h 1998044"/>
              <a:gd name="connsiteX40" fmla="*/ 703728 w 2080543"/>
              <a:gd name="connsiteY40" fmla="*/ 573633 h 1998044"/>
              <a:gd name="connsiteX41" fmla="*/ 821014 w 2080543"/>
              <a:gd name="connsiteY41" fmla="*/ 591202 h 1998044"/>
              <a:gd name="connsiteX42" fmla="*/ 938354 w 2080543"/>
              <a:gd name="connsiteY42" fmla="*/ 573614 h 1998044"/>
              <a:gd name="connsiteX43" fmla="*/ 1039950 w 2080543"/>
              <a:gd name="connsiteY43" fmla="*/ 558358 h 1998044"/>
              <a:gd name="connsiteX44" fmla="*/ 1141601 w 2080543"/>
              <a:gd name="connsiteY44" fmla="*/ 573633 h 1998044"/>
              <a:gd name="connsiteX45" fmla="*/ 1376308 w 2080543"/>
              <a:gd name="connsiteY45" fmla="*/ 573633 h 1998044"/>
              <a:gd name="connsiteX46" fmla="*/ 1579608 w 2080543"/>
              <a:gd name="connsiteY46" fmla="*/ 573633 h 1998044"/>
              <a:gd name="connsiteX47" fmla="*/ 1814422 w 2080543"/>
              <a:gd name="connsiteY47" fmla="*/ 573633 h 1998044"/>
              <a:gd name="connsiteX48" fmla="*/ 1883943 w 2080543"/>
              <a:gd name="connsiteY48" fmla="*/ 559551 h 1998044"/>
              <a:gd name="connsiteX49" fmla="*/ 1936174 w 2080543"/>
              <a:gd name="connsiteY49" fmla="*/ 1478005 h 1998044"/>
              <a:gd name="connsiteX50" fmla="*/ 1615266 w 2080543"/>
              <a:gd name="connsiteY50" fmla="*/ 1478005 h 1998044"/>
              <a:gd name="connsiteX51" fmla="*/ 1615266 w 2080543"/>
              <a:gd name="connsiteY51" fmla="*/ 1286467 h 1998044"/>
              <a:gd name="connsiteX52" fmla="*/ 1670007 w 2080543"/>
              <a:gd name="connsiteY52" fmla="*/ 1286467 h 1998044"/>
              <a:gd name="connsiteX53" fmla="*/ 1670007 w 2080543"/>
              <a:gd name="connsiteY53" fmla="*/ 1012762 h 1998044"/>
              <a:gd name="connsiteX54" fmla="*/ 1505785 w 2080543"/>
              <a:gd name="connsiteY54" fmla="*/ 1012762 h 1998044"/>
              <a:gd name="connsiteX55" fmla="*/ 1505785 w 2080543"/>
              <a:gd name="connsiteY55" fmla="*/ 1122244 h 1998044"/>
              <a:gd name="connsiteX56" fmla="*/ 1451016 w 2080543"/>
              <a:gd name="connsiteY56" fmla="*/ 1122244 h 1998044"/>
              <a:gd name="connsiteX57" fmla="*/ 1451016 w 2080543"/>
              <a:gd name="connsiteY57" fmla="*/ 1012762 h 1998044"/>
              <a:gd name="connsiteX58" fmla="*/ 1286793 w 2080543"/>
              <a:gd name="connsiteY58" fmla="*/ 1012762 h 1998044"/>
              <a:gd name="connsiteX59" fmla="*/ 1286793 w 2080543"/>
              <a:gd name="connsiteY59" fmla="*/ 1122244 h 1998044"/>
              <a:gd name="connsiteX60" fmla="*/ 1232025 w 2080543"/>
              <a:gd name="connsiteY60" fmla="*/ 1122244 h 1998044"/>
              <a:gd name="connsiteX61" fmla="*/ 1232025 w 2080543"/>
              <a:gd name="connsiteY61" fmla="*/ 1012762 h 1998044"/>
              <a:gd name="connsiteX62" fmla="*/ 1067802 w 2080543"/>
              <a:gd name="connsiteY62" fmla="*/ 1012762 h 1998044"/>
              <a:gd name="connsiteX63" fmla="*/ 1067802 w 2080543"/>
              <a:gd name="connsiteY63" fmla="*/ 1286467 h 1998044"/>
              <a:gd name="connsiteX64" fmla="*/ 1122543 w 2080543"/>
              <a:gd name="connsiteY64" fmla="*/ 1286467 h 1998044"/>
              <a:gd name="connsiteX65" fmla="*/ 1122543 w 2080543"/>
              <a:gd name="connsiteY65" fmla="*/ 1478005 h 1998044"/>
              <a:gd name="connsiteX66" fmla="*/ 144323 w 2080543"/>
              <a:gd name="connsiteY66" fmla="*/ 1478005 h 1998044"/>
              <a:gd name="connsiteX67" fmla="*/ 196554 w 2080543"/>
              <a:gd name="connsiteY67" fmla="*/ 559551 h 1998044"/>
              <a:gd name="connsiteX68" fmla="*/ 1450830 w 2080543"/>
              <a:gd name="connsiteY68" fmla="*/ 1478005 h 1998044"/>
              <a:gd name="connsiteX69" fmla="*/ 1286793 w 2080543"/>
              <a:gd name="connsiteY69" fmla="*/ 1478005 h 1998044"/>
              <a:gd name="connsiteX70" fmla="*/ 1286793 w 2080543"/>
              <a:gd name="connsiteY70" fmla="*/ 1371477 h 1998044"/>
              <a:gd name="connsiteX71" fmla="*/ 1363264 w 2080543"/>
              <a:gd name="connsiteY71" fmla="*/ 1286656 h 1998044"/>
              <a:gd name="connsiteX72" fmla="*/ 1450855 w 2080543"/>
              <a:gd name="connsiteY72" fmla="*/ 1363107 h 1998044"/>
              <a:gd name="connsiteX73" fmla="*/ 1451043 w 2080543"/>
              <a:gd name="connsiteY73" fmla="*/ 1368524 h 1998044"/>
              <a:gd name="connsiteX74" fmla="*/ 1505571 w 2080543"/>
              <a:gd name="connsiteY74" fmla="*/ 1478005 h 1998044"/>
              <a:gd name="connsiteX75" fmla="*/ 1505785 w 2080543"/>
              <a:gd name="connsiteY75" fmla="*/ 1368578 h 1998044"/>
              <a:gd name="connsiteX76" fmla="*/ 1368601 w 2080543"/>
              <a:gd name="connsiteY76" fmla="*/ 1231729 h 1998044"/>
              <a:gd name="connsiteX77" fmla="*/ 1362040 w 2080543"/>
              <a:gd name="connsiteY77" fmla="*/ 1231893 h 1998044"/>
              <a:gd name="connsiteX78" fmla="*/ 1232052 w 2080543"/>
              <a:gd name="connsiteY78" fmla="*/ 1372539 h 1998044"/>
              <a:gd name="connsiteX79" fmla="*/ 1232052 w 2080543"/>
              <a:gd name="connsiteY79" fmla="*/ 1478005 h 1998044"/>
              <a:gd name="connsiteX80" fmla="*/ 1177284 w 2080543"/>
              <a:gd name="connsiteY80" fmla="*/ 1478005 h 1998044"/>
              <a:gd name="connsiteX81" fmla="*/ 1177284 w 2080543"/>
              <a:gd name="connsiteY81" fmla="*/ 1231726 h 1998044"/>
              <a:gd name="connsiteX82" fmla="*/ 1122543 w 2080543"/>
              <a:gd name="connsiteY82" fmla="*/ 1231726 h 1998044"/>
              <a:gd name="connsiteX83" fmla="*/ 1122543 w 2080543"/>
              <a:gd name="connsiteY83" fmla="*/ 1067503 h 1998044"/>
              <a:gd name="connsiteX84" fmla="*/ 1177284 w 2080543"/>
              <a:gd name="connsiteY84" fmla="*/ 1067503 h 1998044"/>
              <a:gd name="connsiteX85" fmla="*/ 1177284 w 2080543"/>
              <a:gd name="connsiteY85" fmla="*/ 1176985 h 1998044"/>
              <a:gd name="connsiteX86" fmla="*/ 1341534 w 2080543"/>
              <a:gd name="connsiteY86" fmla="*/ 1176985 h 1998044"/>
              <a:gd name="connsiteX87" fmla="*/ 1341534 w 2080543"/>
              <a:gd name="connsiteY87" fmla="*/ 1067503 h 1998044"/>
              <a:gd name="connsiteX88" fmla="*/ 1396275 w 2080543"/>
              <a:gd name="connsiteY88" fmla="*/ 1067503 h 1998044"/>
              <a:gd name="connsiteX89" fmla="*/ 1396275 w 2080543"/>
              <a:gd name="connsiteY89" fmla="*/ 1176985 h 1998044"/>
              <a:gd name="connsiteX90" fmla="*/ 1560525 w 2080543"/>
              <a:gd name="connsiteY90" fmla="*/ 1176985 h 1998044"/>
              <a:gd name="connsiteX91" fmla="*/ 1560525 w 2080543"/>
              <a:gd name="connsiteY91" fmla="*/ 1067503 h 1998044"/>
              <a:gd name="connsiteX92" fmla="*/ 1615266 w 2080543"/>
              <a:gd name="connsiteY92" fmla="*/ 1067503 h 1998044"/>
              <a:gd name="connsiteX93" fmla="*/ 1615266 w 2080543"/>
              <a:gd name="connsiteY93" fmla="*/ 1231726 h 1998044"/>
              <a:gd name="connsiteX94" fmla="*/ 1560525 w 2080543"/>
              <a:gd name="connsiteY94" fmla="*/ 1231726 h 1998044"/>
              <a:gd name="connsiteX95" fmla="*/ 1560525 w 2080543"/>
              <a:gd name="connsiteY95" fmla="*/ 1478005 h 1998044"/>
              <a:gd name="connsiteX96" fmla="*/ 1909157 w 2080543"/>
              <a:gd name="connsiteY96" fmla="*/ 1532746 h 1998044"/>
              <a:gd name="connsiteX97" fmla="*/ 1491456 w 2080543"/>
              <a:gd name="connsiteY97" fmla="*/ 1943303 h 1998044"/>
              <a:gd name="connsiteX98" fmla="*/ 589005 w 2080543"/>
              <a:gd name="connsiteY98" fmla="*/ 1943303 h 1998044"/>
              <a:gd name="connsiteX99" fmla="*/ 171332 w 2080543"/>
              <a:gd name="connsiteY99" fmla="*/ 1532746 h 1998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2080543" h="1998044">
                <a:moveTo>
                  <a:pt x="1560284" y="166763"/>
                </a:moveTo>
                <a:lnTo>
                  <a:pt x="1560284" y="54741"/>
                </a:lnTo>
                <a:cubicBezTo>
                  <a:pt x="1560284" y="24508"/>
                  <a:pt x="1535777" y="0"/>
                  <a:pt x="1505544" y="0"/>
                </a:cubicBezTo>
                <a:lnTo>
                  <a:pt x="574948" y="0"/>
                </a:lnTo>
                <a:cubicBezTo>
                  <a:pt x="544714" y="0"/>
                  <a:pt x="520207" y="24508"/>
                  <a:pt x="520207" y="54741"/>
                </a:cubicBezTo>
                <a:lnTo>
                  <a:pt x="520207" y="166763"/>
                </a:lnTo>
                <a:cubicBezTo>
                  <a:pt x="43930" y="441893"/>
                  <a:pt x="-135943" y="1040182"/>
                  <a:pt x="109650" y="1532341"/>
                </a:cubicBezTo>
                <a:lnTo>
                  <a:pt x="109844" y="1532746"/>
                </a:lnTo>
                <a:cubicBezTo>
                  <a:pt x="209576" y="1732291"/>
                  <a:pt x="370928" y="1894406"/>
                  <a:pt x="570002" y="1995077"/>
                </a:cubicBezTo>
                <a:lnTo>
                  <a:pt x="575856" y="1998044"/>
                </a:lnTo>
                <a:lnTo>
                  <a:pt x="1504608" y="1998044"/>
                </a:lnTo>
                <a:lnTo>
                  <a:pt x="1510462" y="1995077"/>
                </a:lnTo>
                <a:cubicBezTo>
                  <a:pt x="2022785" y="1735447"/>
                  <a:pt x="2227634" y="1109651"/>
                  <a:pt x="1968001" y="597328"/>
                </a:cubicBezTo>
                <a:cubicBezTo>
                  <a:pt x="1876758" y="417279"/>
                  <a:pt x="1735089" y="267675"/>
                  <a:pt x="1560276" y="166763"/>
                </a:cubicBezTo>
                <a:close/>
                <a:moveTo>
                  <a:pt x="560915" y="206590"/>
                </a:moveTo>
                <a:lnTo>
                  <a:pt x="574948" y="198756"/>
                </a:lnTo>
                <a:lnTo>
                  <a:pt x="574948" y="54741"/>
                </a:lnTo>
                <a:lnTo>
                  <a:pt x="1505544" y="54741"/>
                </a:lnTo>
                <a:lnTo>
                  <a:pt x="1505544" y="198756"/>
                </a:lnTo>
                <a:lnTo>
                  <a:pt x="1519576" y="206590"/>
                </a:lnTo>
                <a:cubicBezTo>
                  <a:pt x="1651445" y="280246"/>
                  <a:pt x="1764635" y="383206"/>
                  <a:pt x="1850422" y="507525"/>
                </a:cubicBezTo>
                <a:cubicBezTo>
                  <a:pt x="1832878" y="510837"/>
                  <a:pt x="1815596" y="515402"/>
                  <a:pt x="1798706" y="521188"/>
                </a:cubicBezTo>
                <a:cubicBezTo>
                  <a:pt x="1732442" y="541555"/>
                  <a:pt x="1661588" y="541555"/>
                  <a:pt x="1595324" y="521188"/>
                </a:cubicBezTo>
                <a:cubicBezTo>
                  <a:pt x="1518835" y="497757"/>
                  <a:pt x="1437082" y="497757"/>
                  <a:pt x="1360592" y="521188"/>
                </a:cubicBezTo>
                <a:cubicBezTo>
                  <a:pt x="1294364" y="541555"/>
                  <a:pt x="1223546" y="541555"/>
                  <a:pt x="1157317" y="521188"/>
                </a:cubicBezTo>
                <a:cubicBezTo>
                  <a:pt x="1119467" y="508746"/>
                  <a:pt x="1079785" y="502804"/>
                  <a:pt x="1039950" y="503617"/>
                </a:cubicBezTo>
                <a:cubicBezTo>
                  <a:pt x="1000134" y="502804"/>
                  <a:pt x="960469" y="508746"/>
                  <a:pt x="922637" y="521191"/>
                </a:cubicBezTo>
                <a:cubicBezTo>
                  <a:pt x="889886" y="532055"/>
                  <a:pt x="855511" y="537219"/>
                  <a:pt x="821014" y="536461"/>
                </a:cubicBezTo>
                <a:cubicBezTo>
                  <a:pt x="786535" y="537214"/>
                  <a:pt x="752180" y="532052"/>
                  <a:pt x="719445" y="521199"/>
                </a:cubicBezTo>
                <a:cubicBezTo>
                  <a:pt x="681616" y="508743"/>
                  <a:pt x="641948" y="502798"/>
                  <a:pt x="602129" y="503617"/>
                </a:cubicBezTo>
                <a:cubicBezTo>
                  <a:pt x="562322" y="502806"/>
                  <a:pt x="522665" y="508749"/>
                  <a:pt x="484844" y="521191"/>
                </a:cubicBezTo>
                <a:cubicBezTo>
                  <a:pt x="452109" y="532057"/>
                  <a:pt x="417754" y="537222"/>
                  <a:pt x="383272" y="536467"/>
                </a:cubicBezTo>
                <a:cubicBezTo>
                  <a:pt x="348783" y="537222"/>
                  <a:pt x="314419" y="532055"/>
                  <a:pt x="281676" y="521191"/>
                </a:cubicBezTo>
                <a:cubicBezTo>
                  <a:pt x="264739" y="515523"/>
                  <a:pt x="247427" y="511053"/>
                  <a:pt x="229863" y="507813"/>
                </a:cubicBezTo>
                <a:cubicBezTo>
                  <a:pt x="315675" y="383364"/>
                  <a:pt x="428940" y="280304"/>
                  <a:pt x="560915" y="206590"/>
                </a:cubicBezTo>
                <a:close/>
                <a:moveTo>
                  <a:pt x="196548" y="559551"/>
                </a:moveTo>
                <a:cubicBezTo>
                  <a:pt x="220163" y="561461"/>
                  <a:pt x="243464" y="566183"/>
                  <a:pt x="265960" y="573617"/>
                </a:cubicBezTo>
                <a:cubicBezTo>
                  <a:pt x="303788" y="586073"/>
                  <a:pt x="343454" y="592021"/>
                  <a:pt x="383272" y="591205"/>
                </a:cubicBezTo>
                <a:cubicBezTo>
                  <a:pt x="423080" y="592015"/>
                  <a:pt x="462737" y="586073"/>
                  <a:pt x="500560" y="573630"/>
                </a:cubicBezTo>
                <a:cubicBezTo>
                  <a:pt x="533293" y="562767"/>
                  <a:pt x="567648" y="557599"/>
                  <a:pt x="602129" y="558358"/>
                </a:cubicBezTo>
                <a:cubicBezTo>
                  <a:pt x="636619" y="557602"/>
                  <a:pt x="670985" y="562770"/>
                  <a:pt x="703728" y="573633"/>
                </a:cubicBezTo>
                <a:cubicBezTo>
                  <a:pt x="741549" y="586073"/>
                  <a:pt x="781206" y="592015"/>
                  <a:pt x="821014" y="591202"/>
                </a:cubicBezTo>
                <a:cubicBezTo>
                  <a:pt x="860840" y="592018"/>
                  <a:pt x="900517" y="586070"/>
                  <a:pt x="938354" y="573614"/>
                </a:cubicBezTo>
                <a:cubicBezTo>
                  <a:pt x="971100" y="562764"/>
                  <a:pt x="1005461" y="557605"/>
                  <a:pt x="1039950" y="558358"/>
                </a:cubicBezTo>
                <a:cubicBezTo>
                  <a:pt x="1074459" y="557602"/>
                  <a:pt x="1108839" y="562770"/>
                  <a:pt x="1141601" y="573633"/>
                </a:cubicBezTo>
                <a:cubicBezTo>
                  <a:pt x="1218080" y="597076"/>
                  <a:pt x="1299830" y="597076"/>
                  <a:pt x="1376308" y="573633"/>
                </a:cubicBezTo>
                <a:cubicBezTo>
                  <a:pt x="1442545" y="553275"/>
                  <a:pt x="1513372" y="553275"/>
                  <a:pt x="1579608" y="573633"/>
                </a:cubicBezTo>
                <a:cubicBezTo>
                  <a:pt x="1656125" y="597065"/>
                  <a:pt x="1737905" y="597065"/>
                  <a:pt x="1814422" y="573633"/>
                </a:cubicBezTo>
                <a:cubicBezTo>
                  <a:pt x="1836953" y="566186"/>
                  <a:pt x="1860292" y="561459"/>
                  <a:pt x="1883943" y="559551"/>
                </a:cubicBezTo>
                <a:cubicBezTo>
                  <a:pt x="2052200" y="838218"/>
                  <a:pt x="2071754" y="1182062"/>
                  <a:pt x="1936174" y="1478005"/>
                </a:cubicBezTo>
                <a:lnTo>
                  <a:pt x="1615266" y="1478005"/>
                </a:lnTo>
                <a:lnTo>
                  <a:pt x="1615266" y="1286467"/>
                </a:lnTo>
                <a:lnTo>
                  <a:pt x="1670007" y="1286467"/>
                </a:lnTo>
                <a:lnTo>
                  <a:pt x="1670007" y="1012762"/>
                </a:lnTo>
                <a:lnTo>
                  <a:pt x="1505785" y="1012762"/>
                </a:lnTo>
                <a:lnTo>
                  <a:pt x="1505785" y="1122244"/>
                </a:lnTo>
                <a:lnTo>
                  <a:pt x="1451016" y="1122244"/>
                </a:lnTo>
                <a:lnTo>
                  <a:pt x="1451016" y="1012762"/>
                </a:lnTo>
                <a:lnTo>
                  <a:pt x="1286793" y="1012762"/>
                </a:lnTo>
                <a:lnTo>
                  <a:pt x="1286793" y="1122244"/>
                </a:lnTo>
                <a:lnTo>
                  <a:pt x="1232025" y="1122244"/>
                </a:lnTo>
                <a:lnTo>
                  <a:pt x="1232025" y="1012762"/>
                </a:lnTo>
                <a:lnTo>
                  <a:pt x="1067802" y="1012762"/>
                </a:lnTo>
                <a:lnTo>
                  <a:pt x="1067802" y="1286467"/>
                </a:lnTo>
                <a:lnTo>
                  <a:pt x="1122543" y="1286467"/>
                </a:lnTo>
                <a:lnTo>
                  <a:pt x="1122543" y="1478005"/>
                </a:lnTo>
                <a:lnTo>
                  <a:pt x="144323" y="1478005"/>
                </a:lnTo>
                <a:cubicBezTo>
                  <a:pt x="8746" y="1182059"/>
                  <a:pt x="28299" y="838218"/>
                  <a:pt x="196554" y="559551"/>
                </a:cubicBezTo>
                <a:close/>
                <a:moveTo>
                  <a:pt x="1450830" y="1478005"/>
                </a:moveTo>
                <a:lnTo>
                  <a:pt x="1286793" y="1478005"/>
                </a:lnTo>
                <a:lnTo>
                  <a:pt x="1286793" y="1371477"/>
                </a:lnTo>
                <a:cubicBezTo>
                  <a:pt x="1286213" y="1327569"/>
                  <a:pt x="1319531" y="1290613"/>
                  <a:pt x="1363264" y="1286656"/>
                </a:cubicBezTo>
                <a:cubicBezTo>
                  <a:pt x="1408562" y="1283579"/>
                  <a:pt x="1447778" y="1317809"/>
                  <a:pt x="1450855" y="1363107"/>
                </a:cubicBezTo>
                <a:cubicBezTo>
                  <a:pt x="1450978" y="1364911"/>
                  <a:pt x="1451041" y="1366717"/>
                  <a:pt x="1451043" y="1368524"/>
                </a:cubicBezTo>
                <a:close/>
                <a:moveTo>
                  <a:pt x="1505571" y="1478005"/>
                </a:moveTo>
                <a:lnTo>
                  <a:pt x="1505785" y="1368578"/>
                </a:lnTo>
                <a:cubicBezTo>
                  <a:pt x="1505694" y="1292907"/>
                  <a:pt x="1444275" y="1231636"/>
                  <a:pt x="1368601" y="1231729"/>
                </a:cubicBezTo>
                <a:cubicBezTo>
                  <a:pt x="1366414" y="1231731"/>
                  <a:pt x="1364227" y="1231786"/>
                  <a:pt x="1362040" y="1231893"/>
                </a:cubicBezTo>
                <a:cubicBezTo>
                  <a:pt x="1288285" y="1236918"/>
                  <a:pt x="1231261" y="1298617"/>
                  <a:pt x="1232052" y="1372539"/>
                </a:cubicBezTo>
                <a:lnTo>
                  <a:pt x="1232052" y="1478005"/>
                </a:lnTo>
                <a:lnTo>
                  <a:pt x="1177284" y="1478005"/>
                </a:lnTo>
                <a:lnTo>
                  <a:pt x="1177284" y="1231726"/>
                </a:lnTo>
                <a:lnTo>
                  <a:pt x="1122543" y="1231726"/>
                </a:lnTo>
                <a:lnTo>
                  <a:pt x="1122543" y="1067503"/>
                </a:lnTo>
                <a:lnTo>
                  <a:pt x="1177284" y="1067503"/>
                </a:lnTo>
                <a:lnTo>
                  <a:pt x="1177284" y="1176985"/>
                </a:lnTo>
                <a:lnTo>
                  <a:pt x="1341534" y="1176985"/>
                </a:lnTo>
                <a:lnTo>
                  <a:pt x="1341534" y="1067503"/>
                </a:lnTo>
                <a:lnTo>
                  <a:pt x="1396275" y="1067503"/>
                </a:lnTo>
                <a:lnTo>
                  <a:pt x="1396275" y="1176985"/>
                </a:lnTo>
                <a:lnTo>
                  <a:pt x="1560525" y="1176985"/>
                </a:lnTo>
                <a:lnTo>
                  <a:pt x="1560525" y="1067503"/>
                </a:lnTo>
                <a:lnTo>
                  <a:pt x="1615266" y="1067503"/>
                </a:lnTo>
                <a:lnTo>
                  <a:pt x="1615266" y="1231726"/>
                </a:lnTo>
                <a:lnTo>
                  <a:pt x="1560525" y="1231726"/>
                </a:lnTo>
                <a:lnTo>
                  <a:pt x="1560525" y="1478005"/>
                </a:lnTo>
                <a:close/>
                <a:moveTo>
                  <a:pt x="1909157" y="1532746"/>
                </a:moveTo>
                <a:cubicBezTo>
                  <a:pt x="1814819" y="1708821"/>
                  <a:pt x="1669131" y="1852015"/>
                  <a:pt x="1491456" y="1943303"/>
                </a:cubicBezTo>
                <a:lnTo>
                  <a:pt x="589005" y="1943303"/>
                </a:lnTo>
                <a:cubicBezTo>
                  <a:pt x="411341" y="1852012"/>
                  <a:pt x="265664" y="1708815"/>
                  <a:pt x="171332" y="1532746"/>
                </a:cubicBezTo>
                <a:close/>
              </a:path>
            </a:pathLst>
          </a:custGeom>
          <a:solidFill>
            <a:srgbClr val="000000"/>
          </a:solidFill>
          <a:ln w="272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53" name="Graphic 52" descr="Fish with solid fill">
            <a:extLst>
              <a:ext uri="{FF2B5EF4-FFF2-40B4-BE49-F238E27FC236}">
                <a16:creationId xmlns:a16="http://schemas.microsoft.com/office/drawing/2014/main" id="{452139DC-739D-4AB1-67E6-24B7234E5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6199" y="411484"/>
            <a:ext cx="317006" cy="317006"/>
          </a:xfrm>
          <a:prstGeom prst="rect">
            <a:avLst/>
          </a:prstGeom>
        </p:spPr>
      </p:pic>
      <p:pic>
        <p:nvPicPr>
          <p:cNvPr id="54" name="Graphic 53" descr="Clownfish with solid fill">
            <a:extLst>
              <a:ext uri="{FF2B5EF4-FFF2-40B4-BE49-F238E27FC236}">
                <a16:creationId xmlns:a16="http://schemas.microsoft.com/office/drawing/2014/main" id="{7BF7904E-B1E2-C49D-9CD3-6E89102425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7218854" y="653306"/>
            <a:ext cx="283690" cy="283690"/>
          </a:xfrm>
          <a:prstGeom prst="rect">
            <a:avLst/>
          </a:prstGeom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C19223F-39F8-1AEB-EA93-A780CAE2885F}"/>
              </a:ext>
            </a:extLst>
          </p:cNvPr>
          <p:cNvCxnSpPr>
            <a:cxnSpLocks/>
            <a:stCxn id="57" idx="1"/>
            <a:endCxn id="53" idx="3"/>
          </p:cNvCxnSpPr>
          <p:nvPr/>
        </p:nvCxnSpPr>
        <p:spPr>
          <a:xfrm flipH="1" flipV="1">
            <a:off x="7483205" y="569987"/>
            <a:ext cx="340701" cy="121163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C38E43B-D192-30A0-659D-C2FEF5345785}"/>
              </a:ext>
            </a:extLst>
          </p:cNvPr>
          <p:cNvCxnSpPr>
            <a:cxnSpLocks/>
            <a:stCxn id="57" idx="1"/>
            <a:endCxn id="54" idx="1"/>
          </p:cNvCxnSpPr>
          <p:nvPr/>
        </p:nvCxnSpPr>
        <p:spPr>
          <a:xfrm flipH="1">
            <a:off x="7502544" y="691150"/>
            <a:ext cx="321362" cy="104001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Postit Notes outline">
            <a:extLst>
              <a:ext uri="{FF2B5EF4-FFF2-40B4-BE49-F238E27FC236}">
                <a16:creationId xmlns:a16="http://schemas.microsoft.com/office/drawing/2014/main" id="{CDC71F7F-BCFB-55B6-165B-CA534F836C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23906" y="566639"/>
            <a:ext cx="249021" cy="249021"/>
          </a:xfrm>
          <a:prstGeom prst="rect">
            <a:avLst/>
          </a:prstGeom>
        </p:spPr>
      </p:pic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189A3081-BB98-EBF4-2DF3-6881DBE84383}"/>
              </a:ext>
            </a:extLst>
          </p:cNvPr>
          <p:cNvSpPr/>
          <p:nvPr/>
        </p:nvSpPr>
        <p:spPr>
          <a:xfrm>
            <a:off x="5716384" y="379437"/>
            <a:ext cx="624373" cy="599615"/>
          </a:xfrm>
          <a:custGeom>
            <a:avLst/>
            <a:gdLst>
              <a:gd name="connsiteX0" fmla="*/ 1560284 w 2080543"/>
              <a:gd name="connsiteY0" fmla="*/ 166763 h 1998044"/>
              <a:gd name="connsiteX1" fmla="*/ 1560284 w 2080543"/>
              <a:gd name="connsiteY1" fmla="*/ 54741 h 1998044"/>
              <a:gd name="connsiteX2" fmla="*/ 1505544 w 2080543"/>
              <a:gd name="connsiteY2" fmla="*/ 0 h 1998044"/>
              <a:gd name="connsiteX3" fmla="*/ 574948 w 2080543"/>
              <a:gd name="connsiteY3" fmla="*/ 0 h 1998044"/>
              <a:gd name="connsiteX4" fmla="*/ 520207 w 2080543"/>
              <a:gd name="connsiteY4" fmla="*/ 54741 h 1998044"/>
              <a:gd name="connsiteX5" fmla="*/ 520207 w 2080543"/>
              <a:gd name="connsiteY5" fmla="*/ 166763 h 1998044"/>
              <a:gd name="connsiteX6" fmla="*/ 109650 w 2080543"/>
              <a:gd name="connsiteY6" fmla="*/ 1532341 h 1998044"/>
              <a:gd name="connsiteX7" fmla="*/ 109844 w 2080543"/>
              <a:gd name="connsiteY7" fmla="*/ 1532746 h 1998044"/>
              <a:gd name="connsiteX8" fmla="*/ 570002 w 2080543"/>
              <a:gd name="connsiteY8" fmla="*/ 1995077 h 1998044"/>
              <a:gd name="connsiteX9" fmla="*/ 575856 w 2080543"/>
              <a:gd name="connsiteY9" fmla="*/ 1998044 h 1998044"/>
              <a:gd name="connsiteX10" fmla="*/ 1504608 w 2080543"/>
              <a:gd name="connsiteY10" fmla="*/ 1998044 h 1998044"/>
              <a:gd name="connsiteX11" fmla="*/ 1510462 w 2080543"/>
              <a:gd name="connsiteY11" fmla="*/ 1995077 h 1998044"/>
              <a:gd name="connsiteX12" fmla="*/ 1968001 w 2080543"/>
              <a:gd name="connsiteY12" fmla="*/ 597328 h 1998044"/>
              <a:gd name="connsiteX13" fmla="*/ 1560276 w 2080543"/>
              <a:gd name="connsiteY13" fmla="*/ 166763 h 1998044"/>
              <a:gd name="connsiteX14" fmla="*/ 560915 w 2080543"/>
              <a:gd name="connsiteY14" fmla="*/ 206590 h 1998044"/>
              <a:gd name="connsiteX15" fmla="*/ 574948 w 2080543"/>
              <a:gd name="connsiteY15" fmla="*/ 198756 h 1998044"/>
              <a:gd name="connsiteX16" fmla="*/ 574948 w 2080543"/>
              <a:gd name="connsiteY16" fmla="*/ 54741 h 1998044"/>
              <a:gd name="connsiteX17" fmla="*/ 1505544 w 2080543"/>
              <a:gd name="connsiteY17" fmla="*/ 54741 h 1998044"/>
              <a:gd name="connsiteX18" fmla="*/ 1505544 w 2080543"/>
              <a:gd name="connsiteY18" fmla="*/ 198756 h 1998044"/>
              <a:gd name="connsiteX19" fmla="*/ 1519576 w 2080543"/>
              <a:gd name="connsiteY19" fmla="*/ 206590 h 1998044"/>
              <a:gd name="connsiteX20" fmla="*/ 1850422 w 2080543"/>
              <a:gd name="connsiteY20" fmla="*/ 507525 h 1998044"/>
              <a:gd name="connsiteX21" fmla="*/ 1798706 w 2080543"/>
              <a:gd name="connsiteY21" fmla="*/ 521188 h 1998044"/>
              <a:gd name="connsiteX22" fmla="*/ 1595324 w 2080543"/>
              <a:gd name="connsiteY22" fmla="*/ 521188 h 1998044"/>
              <a:gd name="connsiteX23" fmla="*/ 1360592 w 2080543"/>
              <a:gd name="connsiteY23" fmla="*/ 521188 h 1998044"/>
              <a:gd name="connsiteX24" fmla="*/ 1157317 w 2080543"/>
              <a:gd name="connsiteY24" fmla="*/ 521188 h 1998044"/>
              <a:gd name="connsiteX25" fmla="*/ 1039950 w 2080543"/>
              <a:gd name="connsiteY25" fmla="*/ 503617 h 1998044"/>
              <a:gd name="connsiteX26" fmla="*/ 922637 w 2080543"/>
              <a:gd name="connsiteY26" fmla="*/ 521191 h 1998044"/>
              <a:gd name="connsiteX27" fmla="*/ 821014 w 2080543"/>
              <a:gd name="connsiteY27" fmla="*/ 536461 h 1998044"/>
              <a:gd name="connsiteX28" fmla="*/ 719445 w 2080543"/>
              <a:gd name="connsiteY28" fmla="*/ 521199 h 1998044"/>
              <a:gd name="connsiteX29" fmla="*/ 602129 w 2080543"/>
              <a:gd name="connsiteY29" fmla="*/ 503617 h 1998044"/>
              <a:gd name="connsiteX30" fmla="*/ 484844 w 2080543"/>
              <a:gd name="connsiteY30" fmla="*/ 521191 h 1998044"/>
              <a:gd name="connsiteX31" fmla="*/ 383272 w 2080543"/>
              <a:gd name="connsiteY31" fmla="*/ 536467 h 1998044"/>
              <a:gd name="connsiteX32" fmla="*/ 281676 w 2080543"/>
              <a:gd name="connsiteY32" fmla="*/ 521191 h 1998044"/>
              <a:gd name="connsiteX33" fmla="*/ 229863 w 2080543"/>
              <a:gd name="connsiteY33" fmla="*/ 507813 h 1998044"/>
              <a:gd name="connsiteX34" fmla="*/ 560915 w 2080543"/>
              <a:gd name="connsiteY34" fmla="*/ 206590 h 1998044"/>
              <a:gd name="connsiteX35" fmla="*/ 196548 w 2080543"/>
              <a:gd name="connsiteY35" fmla="*/ 559551 h 1998044"/>
              <a:gd name="connsiteX36" fmla="*/ 265960 w 2080543"/>
              <a:gd name="connsiteY36" fmla="*/ 573617 h 1998044"/>
              <a:gd name="connsiteX37" fmla="*/ 383272 w 2080543"/>
              <a:gd name="connsiteY37" fmla="*/ 591205 h 1998044"/>
              <a:gd name="connsiteX38" fmla="*/ 500560 w 2080543"/>
              <a:gd name="connsiteY38" fmla="*/ 573630 h 1998044"/>
              <a:gd name="connsiteX39" fmla="*/ 602129 w 2080543"/>
              <a:gd name="connsiteY39" fmla="*/ 558358 h 1998044"/>
              <a:gd name="connsiteX40" fmla="*/ 703728 w 2080543"/>
              <a:gd name="connsiteY40" fmla="*/ 573633 h 1998044"/>
              <a:gd name="connsiteX41" fmla="*/ 821014 w 2080543"/>
              <a:gd name="connsiteY41" fmla="*/ 591202 h 1998044"/>
              <a:gd name="connsiteX42" fmla="*/ 938354 w 2080543"/>
              <a:gd name="connsiteY42" fmla="*/ 573614 h 1998044"/>
              <a:gd name="connsiteX43" fmla="*/ 1039950 w 2080543"/>
              <a:gd name="connsiteY43" fmla="*/ 558358 h 1998044"/>
              <a:gd name="connsiteX44" fmla="*/ 1141601 w 2080543"/>
              <a:gd name="connsiteY44" fmla="*/ 573633 h 1998044"/>
              <a:gd name="connsiteX45" fmla="*/ 1376308 w 2080543"/>
              <a:gd name="connsiteY45" fmla="*/ 573633 h 1998044"/>
              <a:gd name="connsiteX46" fmla="*/ 1579608 w 2080543"/>
              <a:gd name="connsiteY46" fmla="*/ 573633 h 1998044"/>
              <a:gd name="connsiteX47" fmla="*/ 1814422 w 2080543"/>
              <a:gd name="connsiteY47" fmla="*/ 573633 h 1998044"/>
              <a:gd name="connsiteX48" fmla="*/ 1883943 w 2080543"/>
              <a:gd name="connsiteY48" fmla="*/ 559551 h 1998044"/>
              <a:gd name="connsiteX49" fmla="*/ 1936174 w 2080543"/>
              <a:gd name="connsiteY49" fmla="*/ 1478005 h 1998044"/>
              <a:gd name="connsiteX50" fmla="*/ 1615266 w 2080543"/>
              <a:gd name="connsiteY50" fmla="*/ 1478005 h 1998044"/>
              <a:gd name="connsiteX51" fmla="*/ 1615266 w 2080543"/>
              <a:gd name="connsiteY51" fmla="*/ 1286467 h 1998044"/>
              <a:gd name="connsiteX52" fmla="*/ 1670007 w 2080543"/>
              <a:gd name="connsiteY52" fmla="*/ 1286467 h 1998044"/>
              <a:gd name="connsiteX53" fmla="*/ 1670007 w 2080543"/>
              <a:gd name="connsiteY53" fmla="*/ 1012762 h 1998044"/>
              <a:gd name="connsiteX54" fmla="*/ 1505785 w 2080543"/>
              <a:gd name="connsiteY54" fmla="*/ 1012762 h 1998044"/>
              <a:gd name="connsiteX55" fmla="*/ 1505785 w 2080543"/>
              <a:gd name="connsiteY55" fmla="*/ 1122244 h 1998044"/>
              <a:gd name="connsiteX56" fmla="*/ 1451016 w 2080543"/>
              <a:gd name="connsiteY56" fmla="*/ 1122244 h 1998044"/>
              <a:gd name="connsiteX57" fmla="*/ 1451016 w 2080543"/>
              <a:gd name="connsiteY57" fmla="*/ 1012762 h 1998044"/>
              <a:gd name="connsiteX58" fmla="*/ 1286793 w 2080543"/>
              <a:gd name="connsiteY58" fmla="*/ 1012762 h 1998044"/>
              <a:gd name="connsiteX59" fmla="*/ 1286793 w 2080543"/>
              <a:gd name="connsiteY59" fmla="*/ 1122244 h 1998044"/>
              <a:gd name="connsiteX60" fmla="*/ 1232025 w 2080543"/>
              <a:gd name="connsiteY60" fmla="*/ 1122244 h 1998044"/>
              <a:gd name="connsiteX61" fmla="*/ 1232025 w 2080543"/>
              <a:gd name="connsiteY61" fmla="*/ 1012762 h 1998044"/>
              <a:gd name="connsiteX62" fmla="*/ 1067802 w 2080543"/>
              <a:gd name="connsiteY62" fmla="*/ 1012762 h 1998044"/>
              <a:gd name="connsiteX63" fmla="*/ 1067802 w 2080543"/>
              <a:gd name="connsiteY63" fmla="*/ 1286467 h 1998044"/>
              <a:gd name="connsiteX64" fmla="*/ 1122543 w 2080543"/>
              <a:gd name="connsiteY64" fmla="*/ 1286467 h 1998044"/>
              <a:gd name="connsiteX65" fmla="*/ 1122543 w 2080543"/>
              <a:gd name="connsiteY65" fmla="*/ 1478005 h 1998044"/>
              <a:gd name="connsiteX66" fmla="*/ 144323 w 2080543"/>
              <a:gd name="connsiteY66" fmla="*/ 1478005 h 1998044"/>
              <a:gd name="connsiteX67" fmla="*/ 196554 w 2080543"/>
              <a:gd name="connsiteY67" fmla="*/ 559551 h 1998044"/>
              <a:gd name="connsiteX68" fmla="*/ 1450830 w 2080543"/>
              <a:gd name="connsiteY68" fmla="*/ 1478005 h 1998044"/>
              <a:gd name="connsiteX69" fmla="*/ 1286793 w 2080543"/>
              <a:gd name="connsiteY69" fmla="*/ 1478005 h 1998044"/>
              <a:gd name="connsiteX70" fmla="*/ 1286793 w 2080543"/>
              <a:gd name="connsiteY70" fmla="*/ 1371477 h 1998044"/>
              <a:gd name="connsiteX71" fmla="*/ 1363264 w 2080543"/>
              <a:gd name="connsiteY71" fmla="*/ 1286656 h 1998044"/>
              <a:gd name="connsiteX72" fmla="*/ 1450855 w 2080543"/>
              <a:gd name="connsiteY72" fmla="*/ 1363107 h 1998044"/>
              <a:gd name="connsiteX73" fmla="*/ 1451043 w 2080543"/>
              <a:gd name="connsiteY73" fmla="*/ 1368524 h 1998044"/>
              <a:gd name="connsiteX74" fmla="*/ 1505571 w 2080543"/>
              <a:gd name="connsiteY74" fmla="*/ 1478005 h 1998044"/>
              <a:gd name="connsiteX75" fmla="*/ 1505785 w 2080543"/>
              <a:gd name="connsiteY75" fmla="*/ 1368578 h 1998044"/>
              <a:gd name="connsiteX76" fmla="*/ 1368601 w 2080543"/>
              <a:gd name="connsiteY76" fmla="*/ 1231729 h 1998044"/>
              <a:gd name="connsiteX77" fmla="*/ 1362040 w 2080543"/>
              <a:gd name="connsiteY77" fmla="*/ 1231893 h 1998044"/>
              <a:gd name="connsiteX78" fmla="*/ 1232052 w 2080543"/>
              <a:gd name="connsiteY78" fmla="*/ 1372539 h 1998044"/>
              <a:gd name="connsiteX79" fmla="*/ 1232052 w 2080543"/>
              <a:gd name="connsiteY79" fmla="*/ 1478005 h 1998044"/>
              <a:gd name="connsiteX80" fmla="*/ 1177284 w 2080543"/>
              <a:gd name="connsiteY80" fmla="*/ 1478005 h 1998044"/>
              <a:gd name="connsiteX81" fmla="*/ 1177284 w 2080543"/>
              <a:gd name="connsiteY81" fmla="*/ 1231726 h 1998044"/>
              <a:gd name="connsiteX82" fmla="*/ 1122543 w 2080543"/>
              <a:gd name="connsiteY82" fmla="*/ 1231726 h 1998044"/>
              <a:gd name="connsiteX83" fmla="*/ 1122543 w 2080543"/>
              <a:gd name="connsiteY83" fmla="*/ 1067503 h 1998044"/>
              <a:gd name="connsiteX84" fmla="*/ 1177284 w 2080543"/>
              <a:gd name="connsiteY84" fmla="*/ 1067503 h 1998044"/>
              <a:gd name="connsiteX85" fmla="*/ 1177284 w 2080543"/>
              <a:gd name="connsiteY85" fmla="*/ 1176985 h 1998044"/>
              <a:gd name="connsiteX86" fmla="*/ 1341534 w 2080543"/>
              <a:gd name="connsiteY86" fmla="*/ 1176985 h 1998044"/>
              <a:gd name="connsiteX87" fmla="*/ 1341534 w 2080543"/>
              <a:gd name="connsiteY87" fmla="*/ 1067503 h 1998044"/>
              <a:gd name="connsiteX88" fmla="*/ 1396275 w 2080543"/>
              <a:gd name="connsiteY88" fmla="*/ 1067503 h 1998044"/>
              <a:gd name="connsiteX89" fmla="*/ 1396275 w 2080543"/>
              <a:gd name="connsiteY89" fmla="*/ 1176985 h 1998044"/>
              <a:gd name="connsiteX90" fmla="*/ 1560525 w 2080543"/>
              <a:gd name="connsiteY90" fmla="*/ 1176985 h 1998044"/>
              <a:gd name="connsiteX91" fmla="*/ 1560525 w 2080543"/>
              <a:gd name="connsiteY91" fmla="*/ 1067503 h 1998044"/>
              <a:gd name="connsiteX92" fmla="*/ 1615266 w 2080543"/>
              <a:gd name="connsiteY92" fmla="*/ 1067503 h 1998044"/>
              <a:gd name="connsiteX93" fmla="*/ 1615266 w 2080543"/>
              <a:gd name="connsiteY93" fmla="*/ 1231726 h 1998044"/>
              <a:gd name="connsiteX94" fmla="*/ 1560525 w 2080543"/>
              <a:gd name="connsiteY94" fmla="*/ 1231726 h 1998044"/>
              <a:gd name="connsiteX95" fmla="*/ 1560525 w 2080543"/>
              <a:gd name="connsiteY95" fmla="*/ 1478005 h 1998044"/>
              <a:gd name="connsiteX96" fmla="*/ 1909157 w 2080543"/>
              <a:gd name="connsiteY96" fmla="*/ 1532746 h 1998044"/>
              <a:gd name="connsiteX97" fmla="*/ 1491456 w 2080543"/>
              <a:gd name="connsiteY97" fmla="*/ 1943303 h 1998044"/>
              <a:gd name="connsiteX98" fmla="*/ 589005 w 2080543"/>
              <a:gd name="connsiteY98" fmla="*/ 1943303 h 1998044"/>
              <a:gd name="connsiteX99" fmla="*/ 171332 w 2080543"/>
              <a:gd name="connsiteY99" fmla="*/ 1532746 h 1998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2080543" h="1998044">
                <a:moveTo>
                  <a:pt x="1560284" y="166763"/>
                </a:moveTo>
                <a:lnTo>
                  <a:pt x="1560284" y="54741"/>
                </a:lnTo>
                <a:cubicBezTo>
                  <a:pt x="1560284" y="24508"/>
                  <a:pt x="1535777" y="0"/>
                  <a:pt x="1505544" y="0"/>
                </a:cubicBezTo>
                <a:lnTo>
                  <a:pt x="574948" y="0"/>
                </a:lnTo>
                <a:cubicBezTo>
                  <a:pt x="544714" y="0"/>
                  <a:pt x="520207" y="24508"/>
                  <a:pt x="520207" y="54741"/>
                </a:cubicBezTo>
                <a:lnTo>
                  <a:pt x="520207" y="166763"/>
                </a:lnTo>
                <a:cubicBezTo>
                  <a:pt x="43930" y="441893"/>
                  <a:pt x="-135943" y="1040182"/>
                  <a:pt x="109650" y="1532341"/>
                </a:cubicBezTo>
                <a:lnTo>
                  <a:pt x="109844" y="1532746"/>
                </a:lnTo>
                <a:cubicBezTo>
                  <a:pt x="209576" y="1732291"/>
                  <a:pt x="370928" y="1894406"/>
                  <a:pt x="570002" y="1995077"/>
                </a:cubicBezTo>
                <a:lnTo>
                  <a:pt x="575856" y="1998044"/>
                </a:lnTo>
                <a:lnTo>
                  <a:pt x="1504608" y="1998044"/>
                </a:lnTo>
                <a:lnTo>
                  <a:pt x="1510462" y="1995077"/>
                </a:lnTo>
                <a:cubicBezTo>
                  <a:pt x="2022785" y="1735447"/>
                  <a:pt x="2227634" y="1109651"/>
                  <a:pt x="1968001" y="597328"/>
                </a:cubicBezTo>
                <a:cubicBezTo>
                  <a:pt x="1876758" y="417279"/>
                  <a:pt x="1735089" y="267675"/>
                  <a:pt x="1560276" y="166763"/>
                </a:cubicBezTo>
                <a:close/>
                <a:moveTo>
                  <a:pt x="560915" y="206590"/>
                </a:moveTo>
                <a:lnTo>
                  <a:pt x="574948" y="198756"/>
                </a:lnTo>
                <a:lnTo>
                  <a:pt x="574948" y="54741"/>
                </a:lnTo>
                <a:lnTo>
                  <a:pt x="1505544" y="54741"/>
                </a:lnTo>
                <a:lnTo>
                  <a:pt x="1505544" y="198756"/>
                </a:lnTo>
                <a:lnTo>
                  <a:pt x="1519576" y="206590"/>
                </a:lnTo>
                <a:cubicBezTo>
                  <a:pt x="1651445" y="280246"/>
                  <a:pt x="1764635" y="383206"/>
                  <a:pt x="1850422" y="507525"/>
                </a:cubicBezTo>
                <a:cubicBezTo>
                  <a:pt x="1832878" y="510837"/>
                  <a:pt x="1815596" y="515402"/>
                  <a:pt x="1798706" y="521188"/>
                </a:cubicBezTo>
                <a:cubicBezTo>
                  <a:pt x="1732442" y="541555"/>
                  <a:pt x="1661588" y="541555"/>
                  <a:pt x="1595324" y="521188"/>
                </a:cubicBezTo>
                <a:cubicBezTo>
                  <a:pt x="1518835" y="497757"/>
                  <a:pt x="1437082" y="497757"/>
                  <a:pt x="1360592" y="521188"/>
                </a:cubicBezTo>
                <a:cubicBezTo>
                  <a:pt x="1294364" y="541555"/>
                  <a:pt x="1223546" y="541555"/>
                  <a:pt x="1157317" y="521188"/>
                </a:cubicBezTo>
                <a:cubicBezTo>
                  <a:pt x="1119467" y="508746"/>
                  <a:pt x="1079785" y="502804"/>
                  <a:pt x="1039950" y="503617"/>
                </a:cubicBezTo>
                <a:cubicBezTo>
                  <a:pt x="1000134" y="502804"/>
                  <a:pt x="960469" y="508746"/>
                  <a:pt x="922637" y="521191"/>
                </a:cubicBezTo>
                <a:cubicBezTo>
                  <a:pt x="889886" y="532055"/>
                  <a:pt x="855511" y="537219"/>
                  <a:pt x="821014" y="536461"/>
                </a:cubicBezTo>
                <a:cubicBezTo>
                  <a:pt x="786535" y="537214"/>
                  <a:pt x="752180" y="532052"/>
                  <a:pt x="719445" y="521199"/>
                </a:cubicBezTo>
                <a:cubicBezTo>
                  <a:pt x="681616" y="508743"/>
                  <a:pt x="641948" y="502798"/>
                  <a:pt x="602129" y="503617"/>
                </a:cubicBezTo>
                <a:cubicBezTo>
                  <a:pt x="562322" y="502806"/>
                  <a:pt x="522665" y="508749"/>
                  <a:pt x="484844" y="521191"/>
                </a:cubicBezTo>
                <a:cubicBezTo>
                  <a:pt x="452109" y="532057"/>
                  <a:pt x="417754" y="537222"/>
                  <a:pt x="383272" y="536467"/>
                </a:cubicBezTo>
                <a:cubicBezTo>
                  <a:pt x="348783" y="537222"/>
                  <a:pt x="314419" y="532055"/>
                  <a:pt x="281676" y="521191"/>
                </a:cubicBezTo>
                <a:cubicBezTo>
                  <a:pt x="264739" y="515523"/>
                  <a:pt x="247427" y="511053"/>
                  <a:pt x="229863" y="507813"/>
                </a:cubicBezTo>
                <a:cubicBezTo>
                  <a:pt x="315675" y="383364"/>
                  <a:pt x="428940" y="280304"/>
                  <a:pt x="560915" y="206590"/>
                </a:cubicBezTo>
                <a:close/>
                <a:moveTo>
                  <a:pt x="196548" y="559551"/>
                </a:moveTo>
                <a:cubicBezTo>
                  <a:pt x="220163" y="561461"/>
                  <a:pt x="243464" y="566183"/>
                  <a:pt x="265960" y="573617"/>
                </a:cubicBezTo>
                <a:cubicBezTo>
                  <a:pt x="303788" y="586073"/>
                  <a:pt x="343454" y="592021"/>
                  <a:pt x="383272" y="591205"/>
                </a:cubicBezTo>
                <a:cubicBezTo>
                  <a:pt x="423080" y="592015"/>
                  <a:pt x="462737" y="586073"/>
                  <a:pt x="500560" y="573630"/>
                </a:cubicBezTo>
                <a:cubicBezTo>
                  <a:pt x="533293" y="562767"/>
                  <a:pt x="567648" y="557599"/>
                  <a:pt x="602129" y="558358"/>
                </a:cubicBezTo>
                <a:cubicBezTo>
                  <a:pt x="636619" y="557602"/>
                  <a:pt x="670985" y="562770"/>
                  <a:pt x="703728" y="573633"/>
                </a:cubicBezTo>
                <a:cubicBezTo>
                  <a:pt x="741549" y="586073"/>
                  <a:pt x="781206" y="592015"/>
                  <a:pt x="821014" y="591202"/>
                </a:cubicBezTo>
                <a:cubicBezTo>
                  <a:pt x="860840" y="592018"/>
                  <a:pt x="900517" y="586070"/>
                  <a:pt x="938354" y="573614"/>
                </a:cubicBezTo>
                <a:cubicBezTo>
                  <a:pt x="971100" y="562764"/>
                  <a:pt x="1005461" y="557605"/>
                  <a:pt x="1039950" y="558358"/>
                </a:cubicBezTo>
                <a:cubicBezTo>
                  <a:pt x="1074459" y="557602"/>
                  <a:pt x="1108839" y="562770"/>
                  <a:pt x="1141601" y="573633"/>
                </a:cubicBezTo>
                <a:cubicBezTo>
                  <a:pt x="1218080" y="597076"/>
                  <a:pt x="1299830" y="597076"/>
                  <a:pt x="1376308" y="573633"/>
                </a:cubicBezTo>
                <a:cubicBezTo>
                  <a:pt x="1442545" y="553275"/>
                  <a:pt x="1513372" y="553275"/>
                  <a:pt x="1579608" y="573633"/>
                </a:cubicBezTo>
                <a:cubicBezTo>
                  <a:pt x="1656125" y="597065"/>
                  <a:pt x="1737905" y="597065"/>
                  <a:pt x="1814422" y="573633"/>
                </a:cubicBezTo>
                <a:cubicBezTo>
                  <a:pt x="1836953" y="566186"/>
                  <a:pt x="1860292" y="561459"/>
                  <a:pt x="1883943" y="559551"/>
                </a:cubicBezTo>
                <a:cubicBezTo>
                  <a:pt x="2052200" y="838218"/>
                  <a:pt x="2071754" y="1182062"/>
                  <a:pt x="1936174" y="1478005"/>
                </a:cubicBezTo>
                <a:lnTo>
                  <a:pt x="1615266" y="1478005"/>
                </a:lnTo>
                <a:lnTo>
                  <a:pt x="1615266" y="1286467"/>
                </a:lnTo>
                <a:lnTo>
                  <a:pt x="1670007" y="1286467"/>
                </a:lnTo>
                <a:lnTo>
                  <a:pt x="1670007" y="1012762"/>
                </a:lnTo>
                <a:lnTo>
                  <a:pt x="1505785" y="1012762"/>
                </a:lnTo>
                <a:lnTo>
                  <a:pt x="1505785" y="1122244"/>
                </a:lnTo>
                <a:lnTo>
                  <a:pt x="1451016" y="1122244"/>
                </a:lnTo>
                <a:lnTo>
                  <a:pt x="1451016" y="1012762"/>
                </a:lnTo>
                <a:lnTo>
                  <a:pt x="1286793" y="1012762"/>
                </a:lnTo>
                <a:lnTo>
                  <a:pt x="1286793" y="1122244"/>
                </a:lnTo>
                <a:lnTo>
                  <a:pt x="1232025" y="1122244"/>
                </a:lnTo>
                <a:lnTo>
                  <a:pt x="1232025" y="1012762"/>
                </a:lnTo>
                <a:lnTo>
                  <a:pt x="1067802" y="1012762"/>
                </a:lnTo>
                <a:lnTo>
                  <a:pt x="1067802" y="1286467"/>
                </a:lnTo>
                <a:lnTo>
                  <a:pt x="1122543" y="1286467"/>
                </a:lnTo>
                <a:lnTo>
                  <a:pt x="1122543" y="1478005"/>
                </a:lnTo>
                <a:lnTo>
                  <a:pt x="144323" y="1478005"/>
                </a:lnTo>
                <a:cubicBezTo>
                  <a:pt x="8746" y="1182059"/>
                  <a:pt x="28299" y="838218"/>
                  <a:pt x="196554" y="559551"/>
                </a:cubicBezTo>
                <a:close/>
                <a:moveTo>
                  <a:pt x="1450830" y="1478005"/>
                </a:moveTo>
                <a:lnTo>
                  <a:pt x="1286793" y="1478005"/>
                </a:lnTo>
                <a:lnTo>
                  <a:pt x="1286793" y="1371477"/>
                </a:lnTo>
                <a:cubicBezTo>
                  <a:pt x="1286213" y="1327569"/>
                  <a:pt x="1319531" y="1290613"/>
                  <a:pt x="1363264" y="1286656"/>
                </a:cubicBezTo>
                <a:cubicBezTo>
                  <a:pt x="1408562" y="1283579"/>
                  <a:pt x="1447778" y="1317809"/>
                  <a:pt x="1450855" y="1363107"/>
                </a:cubicBezTo>
                <a:cubicBezTo>
                  <a:pt x="1450978" y="1364911"/>
                  <a:pt x="1451041" y="1366717"/>
                  <a:pt x="1451043" y="1368524"/>
                </a:cubicBezTo>
                <a:close/>
                <a:moveTo>
                  <a:pt x="1505571" y="1478005"/>
                </a:moveTo>
                <a:lnTo>
                  <a:pt x="1505785" y="1368578"/>
                </a:lnTo>
                <a:cubicBezTo>
                  <a:pt x="1505694" y="1292907"/>
                  <a:pt x="1444275" y="1231636"/>
                  <a:pt x="1368601" y="1231729"/>
                </a:cubicBezTo>
                <a:cubicBezTo>
                  <a:pt x="1366414" y="1231731"/>
                  <a:pt x="1364227" y="1231786"/>
                  <a:pt x="1362040" y="1231893"/>
                </a:cubicBezTo>
                <a:cubicBezTo>
                  <a:pt x="1288285" y="1236918"/>
                  <a:pt x="1231261" y="1298617"/>
                  <a:pt x="1232052" y="1372539"/>
                </a:cubicBezTo>
                <a:lnTo>
                  <a:pt x="1232052" y="1478005"/>
                </a:lnTo>
                <a:lnTo>
                  <a:pt x="1177284" y="1478005"/>
                </a:lnTo>
                <a:lnTo>
                  <a:pt x="1177284" y="1231726"/>
                </a:lnTo>
                <a:lnTo>
                  <a:pt x="1122543" y="1231726"/>
                </a:lnTo>
                <a:lnTo>
                  <a:pt x="1122543" y="1067503"/>
                </a:lnTo>
                <a:lnTo>
                  <a:pt x="1177284" y="1067503"/>
                </a:lnTo>
                <a:lnTo>
                  <a:pt x="1177284" y="1176985"/>
                </a:lnTo>
                <a:lnTo>
                  <a:pt x="1341534" y="1176985"/>
                </a:lnTo>
                <a:lnTo>
                  <a:pt x="1341534" y="1067503"/>
                </a:lnTo>
                <a:lnTo>
                  <a:pt x="1396275" y="1067503"/>
                </a:lnTo>
                <a:lnTo>
                  <a:pt x="1396275" y="1176985"/>
                </a:lnTo>
                <a:lnTo>
                  <a:pt x="1560525" y="1176985"/>
                </a:lnTo>
                <a:lnTo>
                  <a:pt x="1560525" y="1067503"/>
                </a:lnTo>
                <a:lnTo>
                  <a:pt x="1615266" y="1067503"/>
                </a:lnTo>
                <a:lnTo>
                  <a:pt x="1615266" y="1231726"/>
                </a:lnTo>
                <a:lnTo>
                  <a:pt x="1560525" y="1231726"/>
                </a:lnTo>
                <a:lnTo>
                  <a:pt x="1560525" y="1478005"/>
                </a:lnTo>
                <a:close/>
                <a:moveTo>
                  <a:pt x="1909157" y="1532746"/>
                </a:moveTo>
                <a:cubicBezTo>
                  <a:pt x="1814819" y="1708821"/>
                  <a:pt x="1669131" y="1852015"/>
                  <a:pt x="1491456" y="1943303"/>
                </a:cubicBezTo>
                <a:lnTo>
                  <a:pt x="589005" y="1943303"/>
                </a:lnTo>
                <a:cubicBezTo>
                  <a:pt x="411341" y="1852012"/>
                  <a:pt x="265664" y="1708815"/>
                  <a:pt x="171332" y="1532746"/>
                </a:cubicBezTo>
                <a:close/>
              </a:path>
            </a:pathLst>
          </a:custGeom>
          <a:solidFill>
            <a:srgbClr val="000000"/>
          </a:solidFill>
          <a:ln w="272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59" name="Graphic 58" descr="Fish with solid fill">
            <a:extLst>
              <a:ext uri="{FF2B5EF4-FFF2-40B4-BE49-F238E27FC236}">
                <a16:creationId xmlns:a16="http://schemas.microsoft.com/office/drawing/2014/main" id="{5C83448F-7413-E0ED-D827-267C24BF0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5694" y="429752"/>
            <a:ext cx="317006" cy="317006"/>
          </a:xfrm>
          <a:prstGeom prst="rect">
            <a:avLst/>
          </a:prstGeom>
        </p:spPr>
      </p:pic>
      <p:pic>
        <p:nvPicPr>
          <p:cNvPr id="60" name="Graphic 59" descr="Clownfish with solid fill">
            <a:extLst>
              <a:ext uri="{FF2B5EF4-FFF2-40B4-BE49-F238E27FC236}">
                <a16:creationId xmlns:a16="http://schemas.microsoft.com/office/drawing/2014/main" id="{A21750C1-4A9A-4B69-858B-9CEB50596C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5298349" y="671574"/>
            <a:ext cx="283690" cy="283690"/>
          </a:xfrm>
          <a:prstGeom prst="rect">
            <a:avLst/>
          </a:prstGeom>
        </p:spPr>
      </p:pic>
      <p:pic>
        <p:nvPicPr>
          <p:cNvPr id="61" name="Graphic 60" descr="Clownfish with solid fill">
            <a:extLst>
              <a:ext uri="{FF2B5EF4-FFF2-40B4-BE49-F238E27FC236}">
                <a16:creationId xmlns:a16="http://schemas.microsoft.com/office/drawing/2014/main" id="{7BE3EBDF-5D3A-074D-A89F-3D73FAF246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5757200" y="584558"/>
            <a:ext cx="283690" cy="283690"/>
          </a:xfrm>
          <a:prstGeom prst="rect">
            <a:avLst/>
          </a:prstGeom>
        </p:spPr>
      </p:pic>
      <p:pic>
        <p:nvPicPr>
          <p:cNvPr id="62" name="Graphic 61" descr="Fish with solid fill">
            <a:extLst>
              <a:ext uri="{FF2B5EF4-FFF2-40B4-BE49-F238E27FC236}">
                <a16:creationId xmlns:a16="http://schemas.microsoft.com/office/drawing/2014/main" id="{0E95B9BD-2BBC-B1D3-BDD8-70E9E5739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55686" y="463619"/>
            <a:ext cx="317006" cy="317006"/>
          </a:xfrm>
          <a:prstGeom prst="rect">
            <a:avLst/>
          </a:prstGeom>
        </p:spPr>
      </p:pic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FC647A75-9E0D-7728-E999-4578BE1DAF1B}"/>
              </a:ext>
            </a:extLst>
          </p:cNvPr>
          <p:cNvSpPr/>
          <p:nvPr/>
        </p:nvSpPr>
        <p:spPr>
          <a:xfrm>
            <a:off x="10010978" y="387375"/>
            <a:ext cx="624373" cy="599615"/>
          </a:xfrm>
          <a:custGeom>
            <a:avLst/>
            <a:gdLst>
              <a:gd name="connsiteX0" fmla="*/ 1560284 w 2080543"/>
              <a:gd name="connsiteY0" fmla="*/ 166763 h 1998044"/>
              <a:gd name="connsiteX1" fmla="*/ 1560284 w 2080543"/>
              <a:gd name="connsiteY1" fmla="*/ 54741 h 1998044"/>
              <a:gd name="connsiteX2" fmla="*/ 1505544 w 2080543"/>
              <a:gd name="connsiteY2" fmla="*/ 0 h 1998044"/>
              <a:gd name="connsiteX3" fmla="*/ 574948 w 2080543"/>
              <a:gd name="connsiteY3" fmla="*/ 0 h 1998044"/>
              <a:gd name="connsiteX4" fmla="*/ 520207 w 2080543"/>
              <a:gd name="connsiteY4" fmla="*/ 54741 h 1998044"/>
              <a:gd name="connsiteX5" fmla="*/ 520207 w 2080543"/>
              <a:gd name="connsiteY5" fmla="*/ 166763 h 1998044"/>
              <a:gd name="connsiteX6" fmla="*/ 109650 w 2080543"/>
              <a:gd name="connsiteY6" fmla="*/ 1532341 h 1998044"/>
              <a:gd name="connsiteX7" fmla="*/ 109844 w 2080543"/>
              <a:gd name="connsiteY7" fmla="*/ 1532746 h 1998044"/>
              <a:gd name="connsiteX8" fmla="*/ 570002 w 2080543"/>
              <a:gd name="connsiteY8" fmla="*/ 1995077 h 1998044"/>
              <a:gd name="connsiteX9" fmla="*/ 575856 w 2080543"/>
              <a:gd name="connsiteY9" fmla="*/ 1998044 h 1998044"/>
              <a:gd name="connsiteX10" fmla="*/ 1504608 w 2080543"/>
              <a:gd name="connsiteY10" fmla="*/ 1998044 h 1998044"/>
              <a:gd name="connsiteX11" fmla="*/ 1510462 w 2080543"/>
              <a:gd name="connsiteY11" fmla="*/ 1995077 h 1998044"/>
              <a:gd name="connsiteX12" fmla="*/ 1968001 w 2080543"/>
              <a:gd name="connsiteY12" fmla="*/ 597328 h 1998044"/>
              <a:gd name="connsiteX13" fmla="*/ 1560276 w 2080543"/>
              <a:gd name="connsiteY13" fmla="*/ 166763 h 1998044"/>
              <a:gd name="connsiteX14" fmla="*/ 560915 w 2080543"/>
              <a:gd name="connsiteY14" fmla="*/ 206590 h 1998044"/>
              <a:gd name="connsiteX15" fmla="*/ 574948 w 2080543"/>
              <a:gd name="connsiteY15" fmla="*/ 198756 h 1998044"/>
              <a:gd name="connsiteX16" fmla="*/ 574948 w 2080543"/>
              <a:gd name="connsiteY16" fmla="*/ 54741 h 1998044"/>
              <a:gd name="connsiteX17" fmla="*/ 1505544 w 2080543"/>
              <a:gd name="connsiteY17" fmla="*/ 54741 h 1998044"/>
              <a:gd name="connsiteX18" fmla="*/ 1505544 w 2080543"/>
              <a:gd name="connsiteY18" fmla="*/ 198756 h 1998044"/>
              <a:gd name="connsiteX19" fmla="*/ 1519576 w 2080543"/>
              <a:gd name="connsiteY19" fmla="*/ 206590 h 1998044"/>
              <a:gd name="connsiteX20" fmla="*/ 1850422 w 2080543"/>
              <a:gd name="connsiteY20" fmla="*/ 507525 h 1998044"/>
              <a:gd name="connsiteX21" fmla="*/ 1798706 w 2080543"/>
              <a:gd name="connsiteY21" fmla="*/ 521188 h 1998044"/>
              <a:gd name="connsiteX22" fmla="*/ 1595324 w 2080543"/>
              <a:gd name="connsiteY22" fmla="*/ 521188 h 1998044"/>
              <a:gd name="connsiteX23" fmla="*/ 1360592 w 2080543"/>
              <a:gd name="connsiteY23" fmla="*/ 521188 h 1998044"/>
              <a:gd name="connsiteX24" fmla="*/ 1157317 w 2080543"/>
              <a:gd name="connsiteY24" fmla="*/ 521188 h 1998044"/>
              <a:gd name="connsiteX25" fmla="*/ 1039950 w 2080543"/>
              <a:gd name="connsiteY25" fmla="*/ 503617 h 1998044"/>
              <a:gd name="connsiteX26" fmla="*/ 922637 w 2080543"/>
              <a:gd name="connsiteY26" fmla="*/ 521191 h 1998044"/>
              <a:gd name="connsiteX27" fmla="*/ 821014 w 2080543"/>
              <a:gd name="connsiteY27" fmla="*/ 536461 h 1998044"/>
              <a:gd name="connsiteX28" fmla="*/ 719445 w 2080543"/>
              <a:gd name="connsiteY28" fmla="*/ 521199 h 1998044"/>
              <a:gd name="connsiteX29" fmla="*/ 602129 w 2080543"/>
              <a:gd name="connsiteY29" fmla="*/ 503617 h 1998044"/>
              <a:gd name="connsiteX30" fmla="*/ 484844 w 2080543"/>
              <a:gd name="connsiteY30" fmla="*/ 521191 h 1998044"/>
              <a:gd name="connsiteX31" fmla="*/ 383272 w 2080543"/>
              <a:gd name="connsiteY31" fmla="*/ 536467 h 1998044"/>
              <a:gd name="connsiteX32" fmla="*/ 281676 w 2080543"/>
              <a:gd name="connsiteY32" fmla="*/ 521191 h 1998044"/>
              <a:gd name="connsiteX33" fmla="*/ 229863 w 2080543"/>
              <a:gd name="connsiteY33" fmla="*/ 507813 h 1998044"/>
              <a:gd name="connsiteX34" fmla="*/ 560915 w 2080543"/>
              <a:gd name="connsiteY34" fmla="*/ 206590 h 1998044"/>
              <a:gd name="connsiteX35" fmla="*/ 196548 w 2080543"/>
              <a:gd name="connsiteY35" fmla="*/ 559551 h 1998044"/>
              <a:gd name="connsiteX36" fmla="*/ 265960 w 2080543"/>
              <a:gd name="connsiteY36" fmla="*/ 573617 h 1998044"/>
              <a:gd name="connsiteX37" fmla="*/ 383272 w 2080543"/>
              <a:gd name="connsiteY37" fmla="*/ 591205 h 1998044"/>
              <a:gd name="connsiteX38" fmla="*/ 500560 w 2080543"/>
              <a:gd name="connsiteY38" fmla="*/ 573630 h 1998044"/>
              <a:gd name="connsiteX39" fmla="*/ 602129 w 2080543"/>
              <a:gd name="connsiteY39" fmla="*/ 558358 h 1998044"/>
              <a:gd name="connsiteX40" fmla="*/ 703728 w 2080543"/>
              <a:gd name="connsiteY40" fmla="*/ 573633 h 1998044"/>
              <a:gd name="connsiteX41" fmla="*/ 821014 w 2080543"/>
              <a:gd name="connsiteY41" fmla="*/ 591202 h 1998044"/>
              <a:gd name="connsiteX42" fmla="*/ 938354 w 2080543"/>
              <a:gd name="connsiteY42" fmla="*/ 573614 h 1998044"/>
              <a:gd name="connsiteX43" fmla="*/ 1039950 w 2080543"/>
              <a:gd name="connsiteY43" fmla="*/ 558358 h 1998044"/>
              <a:gd name="connsiteX44" fmla="*/ 1141601 w 2080543"/>
              <a:gd name="connsiteY44" fmla="*/ 573633 h 1998044"/>
              <a:gd name="connsiteX45" fmla="*/ 1376308 w 2080543"/>
              <a:gd name="connsiteY45" fmla="*/ 573633 h 1998044"/>
              <a:gd name="connsiteX46" fmla="*/ 1579608 w 2080543"/>
              <a:gd name="connsiteY46" fmla="*/ 573633 h 1998044"/>
              <a:gd name="connsiteX47" fmla="*/ 1814422 w 2080543"/>
              <a:gd name="connsiteY47" fmla="*/ 573633 h 1998044"/>
              <a:gd name="connsiteX48" fmla="*/ 1883943 w 2080543"/>
              <a:gd name="connsiteY48" fmla="*/ 559551 h 1998044"/>
              <a:gd name="connsiteX49" fmla="*/ 1936174 w 2080543"/>
              <a:gd name="connsiteY49" fmla="*/ 1478005 h 1998044"/>
              <a:gd name="connsiteX50" fmla="*/ 1615266 w 2080543"/>
              <a:gd name="connsiteY50" fmla="*/ 1478005 h 1998044"/>
              <a:gd name="connsiteX51" fmla="*/ 1615266 w 2080543"/>
              <a:gd name="connsiteY51" fmla="*/ 1286467 h 1998044"/>
              <a:gd name="connsiteX52" fmla="*/ 1670007 w 2080543"/>
              <a:gd name="connsiteY52" fmla="*/ 1286467 h 1998044"/>
              <a:gd name="connsiteX53" fmla="*/ 1670007 w 2080543"/>
              <a:gd name="connsiteY53" fmla="*/ 1012762 h 1998044"/>
              <a:gd name="connsiteX54" fmla="*/ 1505785 w 2080543"/>
              <a:gd name="connsiteY54" fmla="*/ 1012762 h 1998044"/>
              <a:gd name="connsiteX55" fmla="*/ 1505785 w 2080543"/>
              <a:gd name="connsiteY55" fmla="*/ 1122244 h 1998044"/>
              <a:gd name="connsiteX56" fmla="*/ 1451016 w 2080543"/>
              <a:gd name="connsiteY56" fmla="*/ 1122244 h 1998044"/>
              <a:gd name="connsiteX57" fmla="*/ 1451016 w 2080543"/>
              <a:gd name="connsiteY57" fmla="*/ 1012762 h 1998044"/>
              <a:gd name="connsiteX58" fmla="*/ 1286793 w 2080543"/>
              <a:gd name="connsiteY58" fmla="*/ 1012762 h 1998044"/>
              <a:gd name="connsiteX59" fmla="*/ 1286793 w 2080543"/>
              <a:gd name="connsiteY59" fmla="*/ 1122244 h 1998044"/>
              <a:gd name="connsiteX60" fmla="*/ 1232025 w 2080543"/>
              <a:gd name="connsiteY60" fmla="*/ 1122244 h 1998044"/>
              <a:gd name="connsiteX61" fmla="*/ 1232025 w 2080543"/>
              <a:gd name="connsiteY61" fmla="*/ 1012762 h 1998044"/>
              <a:gd name="connsiteX62" fmla="*/ 1067802 w 2080543"/>
              <a:gd name="connsiteY62" fmla="*/ 1012762 h 1998044"/>
              <a:gd name="connsiteX63" fmla="*/ 1067802 w 2080543"/>
              <a:gd name="connsiteY63" fmla="*/ 1286467 h 1998044"/>
              <a:gd name="connsiteX64" fmla="*/ 1122543 w 2080543"/>
              <a:gd name="connsiteY64" fmla="*/ 1286467 h 1998044"/>
              <a:gd name="connsiteX65" fmla="*/ 1122543 w 2080543"/>
              <a:gd name="connsiteY65" fmla="*/ 1478005 h 1998044"/>
              <a:gd name="connsiteX66" fmla="*/ 144323 w 2080543"/>
              <a:gd name="connsiteY66" fmla="*/ 1478005 h 1998044"/>
              <a:gd name="connsiteX67" fmla="*/ 196554 w 2080543"/>
              <a:gd name="connsiteY67" fmla="*/ 559551 h 1998044"/>
              <a:gd name="connsiteX68" fmla="*/ 1450830 w 2080543"/>
              <a:gd name="connsiteY68" fmla="*/ 1478005 h 1998044"/>
              <a:gd name="connsiteX69" fmla="*/ 1286793 w 2080543"/>
              <a:gd name="connsiteY69" fmla="*/ 1478005 h 1998044"/>
              <a:gd name="connsiteX70" fmla="*/ 1286793 w 2080543"/>
              <a:gd name="connsiteY70" fmla="*/ 1371477 h 1998044"/>
              <a:gd name="connsiteX71" fmla="*/ 1363264 w 2080543"/>
              <a:gd name="connsiteY71" fmla="*/ 1286656 h 1998044"/>
              <a:gd name="connsiteX72" fmla="*/ 1450855 w 2080543"/>
              <a:gd name="connsiteY72" fmla="*/ 1363107 h 1998044"/>
              <a:gd name="connsiteX73" fmla="*/ 1451043 w 2080543"/>
              <a:gd name="connsiteY73" fmla="*/ 1368524 h 1998044"/>
              <a:gd name="connsiteX74" fmla="*/ 1505571 w 2080543"/>
              <a:gd name="connsiteY74" fmla="*/ 1478005 h 1998044"/>
              <a:gd name="connsiteX75" fmla="*/ 1505785 w 2080543"/>
              <a:gd name="connsiteY75" fmla="*/ 1368578 h 1998044"/>
              <a:gd name="connsiteX76" fmla="*/ 1368601 w 2080543"/>
              <a:gd name="connsiteY76" fmla="*/ 1231729 h 1998044"/>
              <a:gd name="connsiteX77" fmla="*/ 1362040 w 2080543"/>
              <a:gd name="connsiteY77" fmla="*/ 1231893 h 1998044"/>
              <a:gd name="connsiteX78" fmla="*/ 1232052 w 2080543"/>
              <a:gd name="connsiteY78" fmla="*/ 1372539 h 1998044"/>
              <a:gd name="connsiteX79" fmla="*/ 1232052 w 2080543"/>
              <a:gd name="connsiteY79" fmla="*/ 1478005 h 1998044"/>
              <a:gd name="connsiteX80" fmla="*/ 1177284 w 2080543"/>
              <a:gd name="connsiteY80" fmla="*/ 1478005 h 1998044"/>
              <a:gd name="connsiteX81" fmla="*/ 1177284 w 2080543"/>
              <a:gd name="connsiteY81" fmla="*/ 1231726 h 1998044"/>
              <a:gd name="connsiteX82" fmla="*/ 1122543 w 2080543"/>
              <a:gd name="connsiteY82" fmla="*/ 1231726 h 1998044"/>
              <a:gd name="connsiteX83" fmla="*/ 1122543 w 2080543"/>
              <a:gd name="connsiteY83" fmla="*/ 1067503 h 1998044"/>
              <a:gd name="connsiteX84" fmla="*/ 1177284 w 2080543"/>
              <a:gd name="connsiteY84" fmla="*/ 1067503 h 1998044"/>
              <a:gd name="connsiteX85" fmla="*/ 1177284 w 2080543"/>
              <a:gd name="connsiteY85" fmla="*/ 1176985 h 1998044"/>
              <a:gd name="connsiteX86" fmla="*/ 1341534 w 2080543"/>
              <a:gd name="connsiteY86" fmla="*/ 1176985 h 1998044"/>
              <a:gd name="connsiteX87" fmla="*/ 1341534 w 2080543"/>
              <a:gd name="connsiteY87" fmla="*/ 1067503 h 1998044"/>
              <a:gd name="connsiteX88" fmla="*/ 1396275 w 2080543"/>
              <a:gd name="connsiteY88" fmla="*/ 1067503 h 1998044"/>
              <a:gd name="connsiteX89" fmla="*/ 1396275 w 2080543"/>
              <a:gd name="connsiteY89" fmla="*/ 1176985 h 1998044"/>
              <a:gd name="connsiteX90" fmla="*/ 1560525 w 2080543"/>
              <a:gd name="connsiteY90" fmla="*/ 1176985 h 1998044"/>
              <a:gd name="connsiteX91" fmla="*/ 1560525 w 2080543"/>
              <a:gd name="connsiteY91" fmla="*/ 1067503 h 1998044"/>
              <a:gd name="connsiteX92" fmla="*/ 1615266 w 2080543"/>
              <a:gd name="connsiteY92" fmla="*/ 1067503 h 1998044"/>
              <a:gd name="connsiteX93" fmla="*/ 1615266 w 2080543"/>
              <a:gd name="connsiteY93" fmla="*/ 1231726 h 1998044"/>
              <a:gd name="connsiteX94" fmla="*/ 1560525 w 2080543"/>
              <a:gd name="connsiteY94" fmla="*/ 1231726 h 1998044"/>
              <a:gd name="connsiteX95" fmla="*/ 1560525 w 2080543"/>
              <a:gd name="connsiteY95" fmla="*/ 1478005 h 1998044"/>
              <a:gd name="connsiteX96" fmla="*/ 1909157 w 2080543"/>
              <a:gd name="connsiteY96" fmla="*/ 1532746 h 1998044"/>
              <a:gd name="connsiteX97" fmla="*/ 1491456 w 2080543"/>
              <a:gd name="connsiteY97" fmla="*/ 1943303 h 1998044"/>
              <a:gd name="connsiteX98" fmla="*/ 589005 w 2080543"/>
              <a:gd name="connsiteY98" fmla="*/ 1943303 h 1998044"/>
              <a:gd name="connsiteX99" fmla="*/ 171332 w 2080543"/>
              <a:gd name="connsiteY99" fmla="*/ 1532746 h 1998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2080543" h="1998044">
                <a:moveTo>
                  <a:pt x="1560284" y="166763"/>
                </a:moveTo>
                <a:lnTo>
                  <a:pt x="1560284" y="54741"/>
                </a:lnTo>
                <a:cubicBezTo>
                  <a:pt x="1560284" y="24508"/>
                  <a:pt x="1535777" y="0"/>
                  <a:pt x="1505544" y="0"/>
                </a:cubicBezTo>
                <a:lnTo>
                  <a:pt x="574948" y="0"/>
                </a:lnTo>
                <a:cubicBezTo>
                  <a:pt x="544714" y="0"/>
                  <a:pt x="520207" y="24508"/>
                  <a:pt x="520207" y="54741"/>
                </a:cubicBezTo>
                <a:lnTo>
                  <a:pt x="520207" y="166763"/>
                </a:lnTo>
                <a:cubicBezTo>
                  <a:pt x="43930" y="441893"/>
                  <a:pt x="-135943" y="1040182"/>
                  <a:pt x="109650" y="1532341"/>
                </a:cubicBezTo>
                <a:lnTo>
                  <a:pt x="109844" y="1532746"/>
                </a:lnTo>
                <a:cubicBezTo>
                  <a:pt x="209576" y="1732291"/>
                  <a:pt x="370928" y="1894406"/>
                  <a:pt x="570002" y="1995077"/>
                </a:cubicBezTo>
                <a:lnTo>
                  <a:pt x="575856" y="1998044"/>
                </a:lnTo>
                <a:lnTo>
                  <a:pt x="1504608" y="1998044"/>
                </a:lnTo>
                <a:lnTo>
                  <a:pt x="1510462" y="1995077"/>
                </a:lnTo>
                <a:cubicBezTo>
                  <a:pt x="2022785" y="1735447"/>
                  <a:pt x="2227634" y="1109651"/>
                  <a:pt x="1968001" y="597328"/>
                </a:cubicBezTo>
                <a:cubicBezTo>
                  <a:pt x="1876758" y="417279"/>
                  <a:pt x="1735089" y="267675"/>
                  <a:pt x="1560276" y="166763"/>
                </a:cubicBezTo>
                <a:close/>
                <a:moveTo>
                  <a:pt x="560915" y="206590"/>
                </a:moveTo>
                <a:lnTo>
                  <a:pt x="574948" y="198756"/>
                </a:lnTo>
                <a:lnTo>
                  <a:pt x="574948" y="54741"/>
                </a:lnTo>
                <a:lnTo>
                  <a:pt x="1505544" y="54741"/>
                </a:lnTo>
                <a:lnTo>
                  <a:pt x="1505544" y="198756"/>
                </a:lnTo>
                <a:lnTo>
                  <a:pt x="1519576" y="206590"/>
                </a:lnTo>
                <a:cubicBezTo>
                  <a:pt x="1651445" y="280246"/>
                  <a:pt x="1764635" y="383206"/>
                  <a:pt x="1850422" y="507525"/>
                </a:cubicBezTo>
                <a:cubicBezTo>
                  <a:pt x="1832878" y="510837"/>
                  <a:pt x="1815596" y="515402"/>
                  <a:pt x="1798706" y="521188"/>
                </a:cubicBezTo>
                <a:cubicBezTo>
                  <a:pt x="1732442" y="541555"/>
                  <a:pt x="1661588" y="541555"/>
                  <a:pt x="1595324" y="521188"/>
                </a:cubicBezTo>
                <a:cubicBezTo>
                  <a:pt x="1518835" y="497757"/>
                  <a:pt x="1437082" y="497757"/>
                  <a:pt x="1360592" y="521188"/>
                </a:cubicBezTo>
                <a:cubicBezTo>
                  <a:pt x="1294364" y="541555"/>
                  <a:pt x="1223546" y="541555"/>
                  <a:pt x="1157317" y="521188"/>
                </a:cubicBezTo>
                <a:cubicBezTo>
                  <a:pt x="1119467" y="508746"/>
                  <a:pt x="1079785" y="502804"/>
                  <a:pt x="1039950" y="503617"/>
                </a:cubicBezTo>
                <a:cubicBezTo>
                  <a:pt x="1000134" y="502804"/>
                  <a:pt x="960469" y="508746"/>
                  <a:pt x="922637" y="521191"/>
                </a:cubicBezTo>
                <a:cubicBezTo>
                  <a:pt x="889886" y="532055"/>
                  <a:pt x="855511" y="537219"/>
                  <a:pt x="821014" y="536461"/>
                </a:cubicBezTo>
                <a:cubicBezTo>
                  <a:pt x="786535" y="537214"/>
                  <a:pt x="752180" y="532052"/>
                  <a:pt x="719445" y="521199"/>
                </a:cubicBezTo>
                <a:cubicBezTo>
                  <a:pt x="681616" y="508743"/>
                  <a:pt x="641948" y="502798"/>
                  <a:pt x="602129" y="503617"/>
                </a:cubicBezTo>
                <a:cubicBezTo>
                  <a:pt x="562322" y="502806"/>
                  <a:pt x="522665" y="508749"/>
                  <a:pt x="484844" y="521191"/>
                </a:cubicBezTo>
                <a:cubicBezTo>
                  <a:pt x="452109" y="532057"/>
                  <a:pt x="417754" y="537222"/>
                  <a:pt x="383272" y="536467"/>
                </a:cubicBezTo>
                <a:cubicBezTo>
                  <a:pt x="348783" y="537222"/>
                  <a:pt x="314419" y="532055"/>
                  <a:pt x="281676" y="521191"/>
                </a:cubicBezTo>
                <a:cubicBezTo>
                  <a:pt x="264739" y="515523"/>
                  <a:pt x="247427" y="511053"/>
                  <a:pt x="229863" y="507813"/>
                </a:cubicBezTo>
                <a:cubicBezTo>
                  <a:pt x="315675" y="383364"/>
                  <a:pt x="428940" y="280304"/>
                  <a:pt x="560915" y="206590"/>
                </a:cubicBezTo>
                <a:close/>
                <a:moveTo>
                  <a:pt x="196548" y="559551"/>
                </a:moveTo>
                <a:cubicBezTo>
                  <a:pt x="220163" y="561461"/>
                  <a:pt x="243464" y="566183"/>
                  <a:pt x="265960" y="573617"/>
                </a:cubicBezTo>
                <a:cubicBezTo>
                  <a:pt x="303788" y="586073"/>
                  <a:pt x="343454" y="592021"/>
                  <a:pt x="383272" y="591205"/>
                </a:cubicBezTo>
                <a:cubicBezTo>
                  <a:pt x="423080" y="592015"/>
                  <a:pt x="462737" y="586073"/>
                  <a:pt x="500560" y="573630"/>
                </a:cubicBezTo>
                <a:cubicBezTo>
                  <a:pt x="533293" y="562767"/>
                  <a:pt x="567648" y="557599"/>
                  <a:pt x="602129" y="558358"/>
                </a:cubicBezTo>
                <a:cubicBezTo>
                  <a:pt x="636619" y="557602"/>
                  <a:pt x="670985" y="562770"/>
                  <a:pt x="703728" y="573633"/>
                </a:cubicBezTo>
                <a:cubicBezTo>
                  <a:pt x="741549" y="586073"/>
                  <a:pt x="781206" y="592015"/>
                  <a:pt x="821014" y="591202"/>
                </a:cubicBezTo>
                <a:cubicBezTo>
                  <a:pt x="860840" y="592018"/>
                  <a:pt x="900517" y="586070"/>
                  <a:pt x="938354" y="573614"/>
                </a:cubicBezTo>
                <a:cubicBezTo>
                  <a:pt x="971100" y="562764"/>
                  <a:pt x="1005461" y="557605"/>
                  <a:pt x="1039950" y="558358"/>
                </a:cubicBezTo>
                <a:cubicBezTo>
                  <a:pt x="1074459" y="557602"/>
                  <a:pt x="1108839" y="562770"/>
                  <a:pt x="1141601" y="573633"/>
                </a:cubicBezTo>
                <a:cubicBezTo>
                  <a:pt x="1218080" y="597076"/>
                  <a:pt x="1299830" y="597076"/>
                  <a:pt x="1376308" y="573633"/>
                </a:cubicBezTo>
                <a:cubicBezTo>
                  <a:pt x="1442545" y="553275"/>
                  <a:pt x="1513372" y="553275"/>
                  <a:pt x="1579608" y="573633"/>
                </a:cubicBezTo>
                <a:cubicBezTo>
                  <a:pt x="1656125" y="597065"/>
                  <a:pt x="1737905" y="597065"/>
                  <a:pt x="1814422" y="573633"/>
                </a:cubicBezTo>
                <a:cubicBezTo>
                  <a:pt x="1836953" y="566186"/>
                  <a:pt x="1860292" y="561459"/>
                  <a:pt x="1883943" y="559551"/>
                </a:cubicBezTo>
                <a:cubicBezTo>
                  <a:pt x="2052200" y="838218"/>
                  <a:pt x="2071754" y="1182062"/>
                  <a:pt x="1936174" y="1478005"/>
                </a:cubicBezTo>
                <a:lnTo>
                  <a:pt x="1615266" y="1478005"/>
                </a:lnTo>
                <a:lnTo>
                  <a:pt x="1615266" y="1286467"/>
                </a:lnTo>
                <a:lnTo>
                  <a:pt x="1670007" y="1286467"/>
                </a:lnTo>
                <a:lnTo>
                  <a:pt x="1670007" y="1012762"/>
                </a:lnTo>
                <a:lnTo>
                  <a:pt x="1505785" y="1012762"/>
                </a:lnTo>
                <a:lnTo>
                  <a:pt x="1505785" y="1122244"/>
                </a:lnTo>
                <a:lnTo>
                  <a:pt x="1451016" y="1122244"/>
                </a:lnTo>
                <a:lnTo>
                  <a:pt x="1451016" y="1012762"/>
                </a:lnTo>
                <a:lnTo>
                  <a:pt x="1286793" y="1012762"/>
                </a:lnTo>
                <a:lnTo>
                  <a:pt x="1286793" y="1122244"/>
                </a:lnTo>
                <a:lnTo>
                  <a:pt x="1232025" y="1122244"/>
                </a:lnTo>
                <a:lnTo>
                  <a:pt x="1232025" y="1012762"/>
                </a:lnTo>
                <a:lnTo>
                  <a:pt x="1067802" y="1012762"/>
                </a:lnTo>
                <a:lnTo>
                  <a:pt x="1067802" y="1286467"/>
                </a:lnTo>
                <a:lnTo>
                  <a:pt x="1122543" y="1286467"/>
                </a:lnTo>
                <a:lnTo>
                  <a:pt x="1122543" y="1478005"/>
                </a:lnTo>
                <a:lnTo>
                  <a:pt x="144323" y="1478005"/>
                </a:lnTo>
                <a:cubicBezTo>
                  <a:pt x="8746" y="1182059"/>
                  <a:pt x="28299" y="838218"/>
                  <a:pt x="196554" y="559551"/>
                </a:cubicBezTo>
                <a:close/>
                <a:moveTo>
                  <a:pt x="1450830" y="1478005"/>
                </a:moveTo>
                <a:lnTo>
                  <a:pt x="1286793" y="1478005"/>
                </a:lnTo>
                <a:lnTo>
                  <a:pt x="1286793" y="1371477"/>
                </a:lnTo>
                <a:cubicBezTo>
                  <a:pt x="1286213" y="1327569"/>
                  <a:pt x="1319531" y="1290613"/>
                  <a:pt x="1363264" y="1286656"/>
                </a:cubicBezTo>
                <a:cubicBezTo>
                  <a:pt x="1408562" y="1283579"/>
                  <a:pt x="1447778" y="1317809"/>
                  <a:pt x="1450855" y="1363107"/>
                </a:cubicBezTo>
                <a:cubicBezTo>
                  <a:pt x="1450978" y="1364911"/>
                  <a:pt x="1451041" y="1366717"/>
                  <a:pt x="1451043" y="1368524"/>
                </a:cubicBezTo>
                <a:close/>
                <a:moveTo>
                  <a:pt x="1505571" y="1478005"/>
                </a:moveTo>
                <a:lnTo>
                  <a:pt x="1505785" y="1368578"/>
                </a:lnTo>
                <a:cubicBezTo>
                  <a:pt x="1505694" y="1292907"/>
                  <a:pt x="1444275" y="1231636"/>
                  <a:pt x="1368601" y="1231729"/>
                </a:cubicBezTo>
                <a:cubicBezTo>
                  <a:pt x="1366414" y="1231731"/>
                  <a:pt x="1364227" y="1231786"/>
                  <a:pt x="1362040" y="1231893"/>
                </a:cubicBezTo>
                <a:cubicBezTo>
                  <a:pt x="1288285" y="1236918"/>
                  <a:pt x="1231261" y="1298617"/>
                  <a:pt x="1232052" y="1372539"/>
                </a:cubicBezTo>
                <a:lnTo>
                  <a:pt x="1232052" y="1478005"/>
                </a:lnTo>
                <a:lnTo>
                  <a:pt x="1177284" y="1478005"/>
                </a:lnTo>
                <a:lnTo>
                  <a:pt x="1177284" y="1231726"/>
                </a:lnTo>
                <a:lnTo>
                  <a:pt x="1122543" y="1231726"/>
                </a:lnTo>
                <a:lnTo>
                  <a:pt x="1122543" y="1067503"/>
                </a:lnTo>
                <a:lnTo>
                  <a:pt x="1177284" y="1067503"/>
                </a:lnTo>
                <a:lnTo>
                  <a:pt x="1177284" y="1176985"/>
                </a:lnTo>
                <a:lnTo>
                  <a:pt x="1341534" y="1176985"/>
                </a:lnTo>
                <a:lnTo>
                  <a:pt x="1341534" y="1067503"/>
                </a:lnTo>
                <a:lnTo>
                  <a:pt x="1396275" y="1067503"/>
                </a:lnTo>
                <a:lnTo>
                  <a:pt x="1396275" y="1176985"/>
                </a:lnTo>
                <a:lnTo>
                  <a:pt x="1560525" y="1176985"/>
                </a:lnTo>
                <a:lnTo>
                  <a:pt x="1560525" y="1067503"/>
                </a:lnTo>
                <a:lnTo>
                  <a:pt x="1615266" y="1067503"/>
                </a:lnTo>
                <a:lnTo>
                  <a:pt x="1615266" y="1231726"/>
                </a:lnTo>
                <a:lnTo>
                  <a:pt x="1560525" y="1231726"/>
                </a:lnTo>
                <a:lnTo>
                  <a:pt x="1560525" y="1478005"/>
                </a:lnTo>
                <a:close/>
                <a:moveTo>
                  <a:pt x="1909157" y="1532746"/>
                </a:moveTo>
                <a:cubicBezTo>
                  <a:pt x="1814819" y="1708821"/>
                  <a:pt x="1669131" y="1852015"/>
                  <a:pt x="1491456" y="1943303"/>
                </a:cubicBezTo>
                <a:lnTo>
                  <a:pt x="589005" y="1943303"/>
                </a:lnTo>
                <a:cubicBezTo>
                  <a:pt x="411341" y="1852012"/>
                  <a:pt x="265664" y="1708815"/>
                  <a:pt x="171332" y="1532746"/>
                </a:cubicBezTo>
                <a:close/>
              </a:path>
            </a:pathLst>
          </a:custGeom>
          <a:solidFill>
            <a:srgbClr val="000000"/>
          </a:solidFill>
          <a:ln w="272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64" name="Graphic 63" descr="Fish with solid fill">
            <a:extLst>
              <a:ext uri="{FF2B5EF4-FFF2-40B4-BE49-F238E27FC236}">
                <a16:creationId xmlns:a16="http://schemas.microsoft.com/office/drawing/2014/main" id="{75335238-D336-091F-3715-7F7DA906B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6436" y="407516"/>
            <a:ext cx="317006" cy="317006"/>
          </a:xfrm>
          <a:prstGeom prst="rect">
            <a:avLst/>
          </a:prstGeom>
        </p:spPr>
      </p:pic>
      <p:pic>
        <p:nvPicPr>
          <p:cNvPr id="65" name="Graphic 64" descr="Clownfish with solid fill">
            <a:extLst>
              <a:ext uri="{FF2B5EF4-FFF2-40B4-BE49-F238E27FC236}">
                <a16:creationId xmlns:a16="http://schemas.microsoft.com/office/drawing/2014/main" id="{B15BF51B-3A9B-75AA-B4A1-EE56D7D56A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9469091" y="649338"/>
            <a:ext cx="283690" cy="283690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2410193-005C-0F5C-8A50-174EEAD6A9CB}"/>
              </a:ext>
            </a:extLst>
          </p:cNvPr>
          <p:cNvCxnSpPr>
            <a:cxnSpLocks/>
            <a:stCxn id="69" idx="0"/>
            <a:endCxn id="64" idx="3"/>
          </p:cNvCxnSpPr>
          <p:nvPr/>
        </p:nvCxnSpPr>
        <p:spPr>
          <a:xfrm flipH="1" flipV="1">
            <a:off x="9733442" y="566019"/>
            <a:ext cx="466073" cy="34135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F3C2387-2074-73CA-23C8-FB1E9DF13F5E}"/>
              </a:ext>
            </a:extLst>
          </p:cNvPr>
          <p:cNvCxnSpPr>
            <a:cxnSpLocks/>
            <a:stCxn id="69" idx="3"/>
          </p:cNvCxnSpPr>
          <p:nvPr/>
        </p:nvCxnSpPr>
        <p:spPr>
          <a:xfrm flipH="1">
            <a:off x="9761611" y="743782"/>
            <a:ext cx="294276" cy="53618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 descr="Fish outline">
            <a:extLst>
              <a:ext uri="{FF2B5EF4-FFF2-40B4-BE49-F238E27FC236}">
                <a16:creationId xmlns:a16="http://schemas.microsoft.com/office/drawing/2014/main" id="{EDBF34F6-F8C0-F0DC-C930-3A42DBC9D5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48411" y="470553"/>
            <a:ext cx="317308" cy="317308"/>
          </a:xfrm>
          <a:prstGeom prst="rect">
            <a:avLst/>
          </a:prstGeom>
        </p:spPr>
      </p:pic>
      <p:pic>
        <p:nvPicPr>
          <p:cNvPr id="69" name="Graphic 68" descr="Clownfish outline">
            <a:extLst>
              <a:ext uri="{FF2B5EF4-FFF2-40B4-BE49-F238E27FC236}">
                <a16:creationId xmlns:a16="http://schemas.microsoft.com/office/drawing/2014/main" id="{F48D35A5-4132-5644-8D2C-E65620337A6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10055887" y="600154"/>
            <a:ext cx="287256" cy="287256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A5265BEA-35AA-2FE6-4C43-1F1C575BFB79}"/>
              </a:ext>
            </a:extLst>
          </p:cNvPr>
          <p:cNvSpPr txBox="1"/>
          <p:nvPr/>
        </p:nvSpPr>
        <p:spPr>
          <a:xfrm>
            <a:off x="775862" y="2634722"/>
            <a:ext cx="10537154" cy="35394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Each time we want to get updates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git pull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Updating 2f2a860b..fe842594</a:t>
            </a:r>
          </a:p>
          <a:p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git submodule update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Submodule path ‘common-lib': checked out 'd4876d459de67ca964bd92’</a:t>
            </a:r>
          </a:p>
          <a:p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Each time we want to open a new branch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git checkout –b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new_branch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Switched to a new branch '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new_branch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cd common-lib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git checkout –b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new_branch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Switched to a new branch '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new_branch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D9E185E-50B9-DFA8-1E96-B1920BC1511F}"/>
              </a:ext>
            </a:extLst>
          </p:cNvPr>
          <p:cNvSpPr txBox="1"/>
          <p:nvPr/>
        </p:nvSpPr>
        <p:spPr>
          <a:xfrm>
            <a:off x="857429" y="2629191"/>
            <a:ext cx="10477141" cy="3293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Just once time to setup subtree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git remote add windows-repo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git@bitbucket.org:repos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windows.git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git fetch window-repo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git subtree add --prefix windows window-repo master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Merge from old repo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git pull –s subtree windows windows-repo master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F3F2AC0-5645-FEB0-8FD1-04B59EAD7B1B}"/>
              </a:ext>
            </a:extLst>
          </p:cNvPr>
          <p:cNvSpPr/>
          <p:nvPr/>
        </p:nvSpPr>
        <p:spPr>
          <a:xfrm>
            <a:off x="8701564" y="190588"/>
            <a:ext cx="2657489" cy="2793998"/>
          </a:xfrm>
          <a:prstGeom prst="ellipse">
            <a:avLst/>
          </a:prstGeom>
          <a:noFill/>
          <a:ln w="76200">
            <a:solidFill>
              <a:srgbClr val="158864"/>
            </a:solidFill>
          </a:ln>
          <a:effectLst>
            <a:outerShdw blurRad="63500" sx="102000" sy="102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88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70" grpId="0" uiExpand="1" build="p" animBg="1"/>
      <p:bldP spid="70" grpId="1" uiExpand="1" build="allAtOnce"/>
      <p:bldP spid="71" grpId="0" uiExpand="1" build="p" animBg="1"/>
      <p:bldP spid="7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E96AA-5F68-FD34-C511-C3D87873B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19" y="134181"/>
            <a:ext cx="11561105" cy="535531"/>
          </a:xfrm>
        </p:spPr>
        <p:txBody>
          <a:bodyPr/>
          <a:lstStyle/>
          <a:p>
            <a:r>
              <a:rPr lang="en-GB" sz="3200" dirty="0"/>
              <a:t>Step 1: Single Repo - Results</a:t>
            </a:r>
            <a:endParaRPr lang="en-IL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E3624E-6D38-48FD-61F0-9F117014F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</a:t>
            </a:r>
            <a:fld id="{FEC5E14B-9965-442C-8683-0E66DD8427D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6B8668-00E6-4737-3B16-360F7D8096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L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F08A86B-9121-0B34-DC86-655EDF7F9AEB}"/>
              </a:ext>
            </a:extLst>
          </p:cNvPr>
          <p:cNvGrpSpPr/>
          <p:nvPr/>
        </p:nvGrpSpPr>
        <p:grpSpPr>
          <a:xfrm>
            <a:off x="5306554" y="2209362"/>
            <a:ext cx="4697731" cy="2332653"/>
            <a:chOff x="5996126" y="2488868"/>
            <a:chExt cx="3460294" cy="1718205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B24B058-8497-6B4F-3482-821752656FBA}"/>
                </a:ext>
              </a:extLst>
            </p:cNvPr>
            <p:cNvSpPr/>
            <p:nvPr/>
          </p:nvSpPr>
          <p:spPr>
            <a:xfrm>
              <a:off x="7667271" y="2488868"/>
              <a:ext cx="1789149" cy="1718205"/>
            </a:xfrm>
            <a:custGeom>
              <a:avLst/>
              <a:gdLst>
                <a:gd name="connsiteX0" fmla="*/ 1560284 w 2080543"/>
                <a:gd name="connsiteY0" fmla="*/ 166763 h 1998044"/>
                <a:gd name="connsiteX1" fmla="*/ 1560284 w 2080543"/>
                <a:gd name="connsiteY1" fmla="*/ 54741 h 1998044"/>
                <a:gd name="connsiteX2" fmla="*/ 1505544 w 2080543"/>
                <a:gd name="connsiteY2" fmla="*/ 0 h 1998044"/>
                <a:gd name="connsiteX3" fmla="*/ 574948 w 2080543"/>
                <a:gd name="connsiteY3" fmla="*/ 0 h 1998044"/>
                <a:gd name="connsiteX4" fmla="*/ 520207 w 2080543"/>
                <a:gd name="connsiteY4" fmla="*/ 54741 h 1998044"/>
                <a:gd name="connsiteX5" fmla="*/ 520207 w 2080543"/>
                <a:gd name="connsiteY5" fmla="*/ 166763 h 1998044"/>
                <a:gd name="connsiteX6" fmla="*/ 109650 w 2080543"/>
                <a:gd name="connsiteY6" fmla="*/ 1532341 h 1998044"/>
                <a:gd name="connsiteX7" fmla="*/ 109844 w 2080543"/>
                <a:gd name="connsiteY7" fmla="*/ 1532746 h 1998044"/>
                <a:gd name="connsiteX8" fmla="*/ 570002 w 2080543"/>
                <a:gd name="connsiteY8" fmla="*/ 1995077 h 1998044"/>
                <a:gd name="connsiteX9" fmla="*/ 575856 w 2080543"/>
                <a:gd name="connsiteY9" fmla="*/ 1998044 h 1998044"/>
                <a:gd name="connsiteX10" fmla="*/ 1504608 w 2080543"/>
                <a:gd name="connsiteY10" fmla="*/ 1998044 h 1998044"/>
                <a:gd name="connsiteX11" fmla="*/ 1510462 w 2080543"/>
                <a:gd name="connsiteY11" fmla="*/ 1995077 h 1998044"/>
                <a:gd name="connsiteX12" fmla="*/ 1968001 w 2080543"/>
                <a:gd name="connsiteY12" fmla="*/ 597328 h 1998044"/>
                <a:gd name="connsiteX13" fmla="*/ 1560276 w 2080543"/>
                <a:gd name="connsiteY13" fmla="*/ 166763 h 1998044"/>
                <a:gd name="connsiteX14" fmla="*/ 560915 w 2080543"/>
                <a:gd name="connsiteY14" fmla="*/ 206590 h 1998044"/>
                <a:gd name="connsiteX15" fmla="*/ 574948 w 2080543"/>
                <a:gd name="connsiteY15" fmla="*/ 198756 h 1998044"/>
                <a:gd name="connsiteX16" fmla="*/ 574948 w 2080543"/>
                <a:gd name="connsiteY16" fmla="*/ 54741 h 1998044"/>
                <a:gd name="connsiteX17" fmla="*/ 1505544 w 2080543"/>
                <a:gd name="connsiteY17" fmla="*/ 54741 h 1998044"/>
                <a:gd name="connsiteX18" fmla="*/ 1505544 w 2080543"/>
                <a:gd name="connsiteY18" fmla="*/ 198756 h 1998044"/>
                <a:gd name="connsiteX19" fmla="*/ 1519576 w 2080543"/>
                <a:gd name="connsiteY19" fmla="*/ 206590 h 1998044"/>
                <a:gd name="connsiteX20" fmla="*/ 1850422 w 2080543"/>
                <a:gd name="connsiteY20" fmla="*/ 507525 h 1998044"/>
                <a:gd name="connsiteX21" fmla="*/ 1798706 w 2080543"/>
                <a:gd name="connsiteY21" fmla="*/ 521188 h 1998044"/>
                <a:gd name="connsiteX22" fmla="*/ 1595324 w 2080543"/>
                <a:gd name="connsiteY22" fmla="*/ 521188 h 1998044"/>
                <a:gd name="connsiteX23" fmla="*/ 1360592 w 2080543"/>
                <a:gd name="connsiteY23" fmla="*/ 521188 h 1998044"/>
                <a:gd name="connsiteX24" fmla="*/ 1157317 w 2080543"/>
                <a:gd name="connsiteY24" fmla="*/ 521188 h 1998044"/>
                <a:gd name="connsiteX25" fmla="*/ 1039950 w 2080543"/>
                <a:gd name="connsiteY25" fmla="*/ 503617 h 1998044"/>
                <a:gd name="connsiteX26" fmla="*/ 922637 w 2080543"/>
                <a:gd name="connsiteY26" fmla="*/ 521191 h 1998044"/>
                <a:gd name="connsiteX27" fmla="*/ 821014 w 2080543"/>
                <a:gd name="connsiteY27" fmla="*/ 536461 h 1998044"/>
                <a:gd name="connsiteX28" fmla="*/ 719445 w 2080543"/>
                <a:gd name="connsiteY28" fmla="*/ 521199 h 1998044"/>
                <a:gd name="connsiteX29" fmla="*/ 602129 w 2080543"/>
                <a:gd name="connsiteY29" fmla="*/ 503617 h 1998044"/>
                <a:gd name="connsiteX30" fmla="*/ 484844 w 2080543"/>
                <a:gd name="connsiteY30" fmla="*/ 521191 h 1998044"/>
                <a:gd name="connsiteX31" fmla="*/ 383272 w 2080543"/>
                <a:gd name="connsiteY31" fmla="*/ 536467 h 1998044"/>
                <a:gd name="connsiteX32" fmla="*/ 281676 w 2080543"/>
                <a:gd name="connsiteY32" fmla="*/ 521191 h 1998044"/>
                <a:gd name="connsiteX33" fmla="*/ 229863 w 2080543"/>
                <a:gd name="connsiteY33" fmla="*/ 507813 h 1998044"/>
                <a:gd name="connsiteX34" fmla="*/ 560915 w 2080543"/>
                <a:gd name="connsiteY34" fmla="*/ 206590 h 1998044"/>
                <a:gd name="connsiteX35" fmla="*/ 196548 w 2080543"/>
                <a:gd name="connsiteY35" fmla="*/ 559551 h 1998044"/>
                <a:gd name="connsiteX36" fmla="*/ 265960 w 2080543"/>
                <a:gd name="connsiteY36" fmla="*/ 573617 h 1998044"/>
                <a:gd name="connsiteX37" fmla="*/ 383272 w 2080543"/>
                <a:gd name="connsiteY37" fmla="*/ 591205 h 1998044"/>
                <a:gd name="connsiteX38" fmla="*/ 500560 w 2080543"/>
                <a:gd name="connsiteY38" fmla="*/ 573630 h 1998044"/>
                <a:gd name="connsiteX39" fmla="*/ 602129 w 2080543"/>
                <a:gd name="connsiteY39" fmla="*/ 558358 h 1998044"/>
                <a:gd name="connsiteX40" fmla="*/ 703728 w 2080543"/>
                <a:gd name="connsiteY40" fmla="*/ 573633 h 1998044"/>
                <a:gd name="connsiteX41" fmla="*/ 821014 w 2080543"/>
                <a:gd name="connsiteY41" fmla="*/ 591202 h 1998044"/>
                <a:gd name="connsiteX42" fmla="*/ 938354 w 2080543"/>
                <a:gd name="connsiteY42" fmla="*/ 573614 h 1998044"/>
                <a:gd name="connsiteX43" fmla="*/ 1039950 w 2080543"/>
                <a:gd name="connsiteY43" fmla="*/ 558358 h 1998044"/>
                <a:gd name="connsiteX44" fmla="*/ 1141601 w 2080543"/>
                <a:gd name="connsiteY44" fmla="*/ 573633 h 1998044"/>
                <a:gd name="connsiteX45" fmla="*/ 1376308 w 2080543"/>
                <a:gd name="connsiteY45" fmla="*/ 573633 h 1998044"/>
                <a:gd name="connsiteX46" fmla="*/ 1579608 w 2080543"/>
                <a:gd name="connsiteY46" fmla="*/ 573633 h 1998044"/>
                <a:gd name="connsiteX47" fmla="*/ 1814422 w 2080543"/>
                <a:gd name="connsiteY47" fmla="*/ 573633 h 1998044"/>
                <a:gd name="connsiteX48" fmla="*/ 1883943 w 2080543"/>
                <a:gd name="connsiteY48" fmla="*/ 559551 h 1998044"/>
                <a:gd name="connsiteX49" fmla="*/ 1936174 w 2080543"/>
                <a:gd name="connsiteY49" fmla="*/ 1478005 h 1998044"/>
                <a:gd name="connsiteX50" fmla="*/ 1615266 w 2080543"/>
                <a:gd name="connsiteY50" fmla="*/ 1478005 h 1998044"/>
                <a:gd name="connsiteX51" fmla="*/ 1615266 w 2080543"/>
                <a:gd name="connsiteY51" fmla="*/ 1286467 h 1998044"/>
                <a:gd name="connsiteX52" fmla="*/ 1670007 w 2080543"/>
                <a:gd name="connsiteY52" fmla="*/ 1286467 h 1998044"/>
                <a:gd name="connsiteX53" fmla="*/ 1670007 w 2080543"/>
                <a:gd name="connsiteY53" fmla="*/ 1012762 h 1998044"/>
                <a:gd name="connsiteX54" fmla="*/ 1505785 w 2080543"/>
                <a:gd name="connsiteY54" fmla="*/ 1012762 h 1998044"/>
                <a:gd name="connsiteX55" fmla="*/ 1505785 w 2080543"/>
                <a:gd name="connsiteY55" fmla="*/ 1122244 h 1998044"/>
                <a:gd name="connsiteX56" fmla="*/ 1451016 w 2080543"/>
                <a:gd name="connsiteY56" fmla="*/ 1122244 h 1998044"/>
                <a:gd name="connsiteX57" fmla="*/ 1451016 w 2080543"/>
                <a:gd name="connsiteY57" fmla="*/ 1012762 h 1998044"/>
                <a:gd name="connsiteX58" fmla="*/ 1286793 w 2080543"/>
                <a:gd name="connsiteY58" fmla="*/ 1012762 h 1998044"/>
                <a:gd name="connsiteX59" fmla="*/ 1286793 w 2080543"/>
                <a:gd name="connsiteY59" fmla="*/ 1122244 h 1998044"/>
                <a:gd name="connsiteX60" fmla="*/ 1232025 w 2080543"/>
                <a:gd name="connsiteY60" fmla="*/ 1122244 h 1998044"/>
                <a:gd name="connsiteX61" fmla="*/ 1232025 w 2080543"/>
                <a:gd name="connsiteY61" fmla="*/ 1012762 h 1998044"/>
                <a:gd name="connsiteX62" fmla="*/ 1067802 w 2080543"/>
                <a:gd name="connsiteY62" fmla="*/ 1012762 h 1998044"/>
                <a:gd name="connsiteX63" fmla="*/ 1067802 w 2080543"/>
                <a:gd name="connsiteY63" fmla="*/ 1286467 h 1998044"/>
                <a:gd name="connsiteX64" fmla="*/ 1122543 w 2080543"/>
                <a:gd name="connsiteY64" fmla="*/ 1286467 h 1998044"/>
                <a:gd name="connsiteX65" fmla="*/ 1122543 w 2080543"/>
                <a:gd name="connsiteY65" fmla="*/ 1478005 h 1998044"/>
                <a:gd name="connsiteX66" fmla="*/ 144323 w 2080543"/>
                <a:gd name="connsiteY66" fmla="*/ 1478005 h 1998044"/>
                <a:gd name="connsiteX67" fmla="*/ 196554 w 2080543"/>
                <a:gd name="connsiteY67" fmla="*/ 559551 h 1998044"/>
                <a:gd name="connsiteX68" fmla="*/ 1450830 w 2080543"/>
                <a:gd name="connsiteY68" fmla="*/ 1478005 h 1998044"/>
                <a:gd name="connsiteX69" fmla="*/ 1286793 w 2080543"/>
                <a:gd name="connsiteY69" fmla="*/ 1478005 h 1998044"/>
                <a:gd name="connsiteX70" fmla="*/ 1286793 w 2080543"/>
                <a:gd name="connsiteY70" fmla="*/ 1371477 h 1998044"/>
                <a:gd name="connsiteX71" fmla="*/ 1363264 w 2080543"/>
                <a:gd name="connsiteY71" fmla="*/ 1286656 h 1998044"/>
                <a:gd name="connsiteX72" fmla="*/ 1450855 w 2080543"/>
                <a:gd name="connsiteY72" fmla="*/ 1363107 h 1998044"/>
                <a:gd name="connsiteX73" fmla="*/ 1451043 w 2080543"/>
                <a:gd name="connsiteY73" fmla="*/ 1368524 h 1998044"/>
                <a:gd name="connsiteX74" fmla="*/ 1505571 w 2080543"/>
                <a:gd name="connsiteY74" fmla="*/ 1478005 h 1998044"/>
                <a:gd name="connsiteX75" fmla="*/ 1505785 w 2080543"/>
                <a:gd name="connsiteY75" fmla="*/ 1368578 h 1998044"/>
                <a:gd name="connsiteX76" fmla="*/ 1368601 w 2080543"/>
                <a:gd name="connsiteY76" fmla="*/ 1231729 h 1998044"/>
                <a:gd name="connsiteX77" fmla="*/ 1362040 w 2080543"/>
                <a:gd name="connsiteY77" fmla="*/ 1231893 h 1998044"/>
                <a:gd name="connsiteX78" fmla="*/ 1232052 w 2080543"/>
                <a:gd name="connsiteY78" fmla="*/ 1372539 h 1998044"/>
                <a:gd name="connsiteX79" fmla="*/ 1232052 w 2080543"/>
                <a:gd name="connsiteY79" fmla="*/ 1478005 h 1998044"/>
                <a:gd name="connsiteX80" fmla="*/ 1177284 w 2080543"/>
                <a:gd name="connsiteY80" fmla="*/ 1478005 h 1998044"/>
                <a:gd name="connsiteX81" fmla="*/ 1177284 w 2080543"/>
                <a:gd name="connsiteY81" fmla="*/ 1231726 h 1998044"/>
                <a:gd name="connsiteX82" fmla="*/ 1122543 w 2080543"/>
                <a:gd name="connsiteY82" fmla="*/ 1231726 h 1998044"/>
                <a:gd name="connsiteX83" fmla="*/ 1122543 w 2080543"/>
                <a:gd name="connsiteY83" fmla="*/ 1067503 h 1998044"/>
                <a:gd name="connsiteX84" fmla="*/ 1177284 w 2080543"/>
                <a:gd name="connsiteY84" fmla="*/ 1067503 h 1998044"/>
                <a:gd name="connsiteX85" fmla="*/ 1177284 w 2080543"/>
                <a:gd name="connsiteY85" fmla="*/ 1176985 h 1998044"/>
                <a:gd name="connsiteX86" fmla="*/ 1341534 w 2080543"/>
                <a:gd name="connsiteY86" fmla="*/ 1176985 h 1998044"/>
                <a:gd name="connsiteX87" fmla="*/ 1341534 w 2080543"/>
                <a:gd name="connsiteY87" fmla="*/ 1067503 h 1998044"/>
                <a:gd name="connsiteX88" fmla="*/ 1396275 w 2080543"/>
                <a:gd name="connsiteY88" fmla="*/ 1067503 h 1998044"/>
                <a:gd name="connsiteX89" fmla="*/ 1396275 w 2080543"/>
                <a:gd name="connsiteY89" fmla="*/ 1176985 h 1998044"/>
                <a:gd name="connsiteX90" fmla="*/ 1560525 w 2080543"/>
                <a:gd name="connsiteY90" fmla="*/ 1176985 h 1998044"/>
                <a:gd name="connsiteX91" fmla="*/ 1560525 w 2080543"/>
                <a:gd name="connsiteY91" fmla="*/ 1067503 h 1998044"/>
                <a:gd name="connsiteX92" fmla="*/ 1615266 w 2080543"/>
                <a:gd name="connsiteY92" fmla="*/ 1067503 h 1998044"/>
                <a:gd name="connsiteX93" fmla="*/ 1615266 w 2080543"/>
                <a:gd name="connsiteY93" fmla="*/ 1231726 h 1998044"/>
                <a:gd name="connsiteX94" fmla="*/ 1560525 w 2080543"/>
                <a:gd name="connsiteY94" fmla="*/ 1231726 h 1998044"/>
                <a:gd name="connsiteX95" fmla="*/ 1560525 w 2080543"/>
                <a:gd name="connsiteY95" fmla="*/ 1478005 h 1998044"/>
                <a:gd name="connsiteX96" fmla="*/ 1909157 w 2080543"/>
                <a:gd name="connsiteY96" fmla="*/ 1532746 h 1998044"/>
                <a:gd name="connsiteX97" fmla="*/ 1491456 w 2080543"/>
                <a:gd name="connsiteY97" fmla="*/ 1943303 h 1998044"/>
                <a:gd name="connsiteX98" fmla="*/ 589005 w 2080543"/>
                <a:gd name="connsiteY98" fmla="*/ 1943303 h 1998044"/>
                <a:gd name="connsiteX99" fmla="*/ 171332 w 2080543"/>
                <a:gd name="connsiteY99" fmla="*/ 1532746 h 199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2080543" h="1998044">
                  <a:moveTo>
                    <a:pt x="1560284" y="166763"/>
                  </a:moveTo>
                  <a:lnTo>
                    <a:pt x="1560284" y="54741"/>
                  </a:lnTo>
                  <a:cubicBezTo>
                    <a:pt x="1560284" y="24508"/>
                    <a:pt x="1535777" y="0"/>
                    <a:pt x="1505544" y="0"/>
                  </a:cubicBezTo>
                  <a:lnTo>
                    <a:pt x="574948" y="0"/>
                  </a:lnTo>
                  <a:cubicBezTo>
                    <a:pt x="544714" y="0"/>
                    <a:pt x="520207" y="24508"/>
                    <a:pt x="520207" y="54741"/>
                  </a:cubicBezTo>
                  <a:lnTo>
                    <a:pt x="520207" y="166763"/>
                  </a:lnTo>
                  <a:cubicBezTo>
                    <a:pt x="43930" y="441893"/>
                    <a:pt x="-135943" y="1040182"/>
                    <a:pt x="109650" y="1532341"/>
                  </a:cubicBezTo>
                  <a:lnTo>
                    <a:pt x="109844" y="1532746"/>
                  </a:lnTo>
                  <a:cubicBezTo>
                    <a:pt x="209576" y="1732291"/>
                    <a:pt x="370928" y="1894406"/>
                    <a:pt x="570002" y="1995077"/>
                  </a:cubicBezTo>
                  <a:lnTo>
                    <a:pt x="575856" y="1998044"/>
                  </a:lnTo>
                  <a:lnTo>
                    <a:pt x="1504608" y="1998044"/>
                  </a:lnTo>
                  <a:lnTo>
                    <a:pt x="1510462" y="1995077"/>
                  </a:lnTo>
                  <a:cubicBezTo>
                    <a:pt x="2022785" y="1735447"/>
                    <a:pt x="2227634" y="1109651"/>
                    <a:pt x="1968001" y="597328"/>
                  </a:cubicBezTo>
                  <a:cubicBezTo>
                    <a:pt x="1876758" y="417279"/>
                    <a:pt x="1735089" y="267675"/>
                    <a:pt x="1560276" y="166763"/>
                  </a:cubicBezTo>
                  <a:close/>
                  <a:moveTo>
                    <a:pt x="560915" y="206590"/>
                  </a:moveTo>
                  <a:lnTo>
                    <a:pt x="574948" y="198756"/>
                  </a:lnTo>
                  <a:lnTo>
                    <a:pt x="574948" y="54741"/>
                  </a:lnTo>
                  <a:lnTo>
                    <a:pt x="1505544" y="54741"/>
                  </a:lnTo>
                  <a:lnTo>
                    <a:pt x="1505544" y="198756"/>
                  </a:lnTo>
                  <a:lnTo>
                    <a:pt x="1519576" y="206590"/>
                  </a:lnTo>
                  <a:cubicBezTo>
                    <a:pt x="1651445" y="280246"/>
                    <a:pt x="1764635" y="383206"/>
                    <a:pt x="1850422" y="507525"/>
                  </a:cubicBezTo>
                  <a:cubicBezTo>
                    <a:pt x="1832878" y="510837"/>
                    <a:pt x="1815596" y="515402"/>
                    <a:pt x="1798706" y="521188"/>
                  </a:cubicBezTo>
                  <a:cubicBezTo>
                    <a:pt x="1732442" y="541555"/>
                    <a:pt x="1661588" y="541555"/>
                    <a:pt x="1595324" y="521188"/>
                  </a:cubicBezTo>
                  <a:cubicBezTo>
                    <a:pt x="1518835" y="497757"/>
                    <a:pt x="1437082" y="497757"/>
                    <a:pt x="1360592" y="521188"/>
                  </a:cubicBezTo>
                  <a:cubicBezTo>
                    <a:pt x="1294364" y="541555"/>
                    <a:pt x="1223546" y="541555"/>
                    <a:pt x="1157317" y="521188"/>
                  </a:cubicBezTo>
                  <a:cubicBezTo>
                    <a:pt x="1119467" y="508746"/>
                    <a:pt x="1079785" y="502804"/>
                    <a:pt x="1039950" y="503617"/>
                  </a:cubicBezTo>
                  <a:cubicBezTo>
                    <a:pt x="1000134" y="502804"/>
                    <a:pt x="960469" y="508746"/>
                    <a:pt x="922637" y="521191"/>
                  </a:cubicBezTo>
                  <a:cubicBezTo>
                    <a:pt x="889886" y="532055"/>
                    <a:pt x="855511" y="537219"/>
                    <a:pt x="821014" y="536461"/>
                  </a:cubicBezTo>
                  <a:cubicBezTo>
                    <a:pt x="786535" y="537214"/>
                    <a:pt x="752180" y="532052"/>
                    <a:pt x="719445" y="521199"/>
                  </a:cubicBezTo>
                  <a:cubicBezTo>
                    <a:pt x="681616" y="508743"/>
                    <a:pt x="641948" y="502798"/>
                    <a:pt x="602129" y="503617"/>
                  </a:cubicBezTo>
                  <a:cubicBezTo>
                    <a:pt x="562322" y="502806"/>
                    <a:pt x="522665" y="508749"/>
                    <a:pt x="484844" y="521191"/>
                  </a:cubicBezTo>
                  <a:cubicBezTo>
                    <a:pt x="452109" y="532057"/>
                    <a:pt x="417754" y="537222"/>
                    <a:pt x="383272" y="536467"/>
                  </a:cubicBezTo>
                  <a:cubicBezTo>
                    <a:pt x="348783" y="537222"/>
                    <a:pt x="314419" y="532055"/>
                    <a:pt x="281676" y="521191"/>
                  </a:cubicBezTo>
                  <a:cubicBezTo>
                    <a:pt x="264739" y="515523"/>
                    <a:pt x="247427" y="511053"/>
                    <a:pt x="229863" y="507813"/>
                  </a:cubicBezTo>
                  <a:cubicBezTo>
                    <a:pt x="315675" y="383364"/>
                    <a:pt x="428940" y="280304"/>
                    <a:pt x="560915" y="206590"/>
                  </a:cubicBezTo>
                  <a:close/>
                  <a:moveTo>
                    <a:pt x="196548" y="559551"/>
                  </a:moveTo>
                  <a:cubicBezTo>
                    <a:pt x="220163" y="561461"/>
                    <a:pt x="243464" y="566183"/>
                    <a:pt x="265960" y="573617"/>
                  </a:cubicBezTo>
                  <a:cubicBezTo>
                    <a:pt x="303788" y="586073"/>
                    <a:pt x="343454" y="592021"/>
                    <a:pt x="383272" y="591205"/>
                  </a:cubicBezTo>
                  <a:cubicBezTo>
                    <a:pt x="423080" y="592015"/>
                    <a:pt x="462737" y="586073"/>
                    <a:pt x="500560" y="573630"/>
                  </a:cubicBezTo>
                  <a:cubicBezTo>
                    <a:pt x="533293" y="562767"/>
                    <a:pt x="567648" y="557599"/>
                    <a:pt x="602129" y="558358"/>
                  </a:cubicBezTo>
                  <a:cubicBezTo>
                    <a:pt x="636619" y="557602"/>
                    <a:pt x="670985" y="562770"/>
                    <a:pt x="703728" y="573633"/>
                  </a:cubicBezTo>
                  <a:cubicBezTo>
                    <a:pt x="741549" y="586073"/>
                    <a:pt x="781206" y="592015"/>
                    <a:pt x="821014" y="591202"/>
                  </a:cubicBezTo>
                  <a:cubicBezTo>
                    <a:pt x="860840" y="592018"/>
                    <a:pt x="900517" y="586070"/>
                    <a:pt x="938354" y="573614"/>
                  </a:cubicBezTo>
                  <a:cubicBezTo>
                    <a:pt x="971100" y="562764"/>
                    <a:pt x="1005461" y="557605"/>
                    <a:pt x="1039950" y="558358"/>
                  </a:cubicBezTo>
                  <a:cubicBezTo>
                    <a:pt x="1074459" y="557602"/>
                    <a:pt x="1108839" y="562770"/>
                    <a:pt x="1141601" y="573633"/>
                  </a:cubicBezTo>
                  <a:cubicBezTo>
                    <a:pt x="1218080" y="597076"/>
                    <a:pt x="1299830" y="597076"/>
                    <a:pt x="1376308" y="573633"/>
                  </a:cubicBezTo>
                  <a:cubicBezTo>
                    <a:pt x="1442545" y="553275"/>
                    <a:pt x="1513372" y="553275"/>
                    <a:pt x="1579608" y="573633"/>
                  </a:cubicBezTo>
                  <a:cubicBezTo>
                    <a:pt x="1656125" y="597065"/>
                    <a:pt x="1737905" y="597065"/>
                    <a:pt x="1814422" y="573633"/>
                  </a:cubicBezTo>
                  <a:cubicBezTo>
                    <a:pt x="1836953" y="566186"/>
                    <a:pt x="1860292" y="561459"/>
                    <a:pt x="1883943" y="559551"/>
                  </a:cubicBezTo>
                  <a:cubicBezTo>
                    <a:pt x="2052200" y="838218"/>
                    <a:pt x="2071754" y="1182062"/>
                    <a:pt x="1936174" y="1478005"/>
                  </a:cubicBezTo>
                  <a:lnTo>
                    <a:pt x="1615266" y="1478005"/>
                  </a:lnTo>
                  <a:lnTo>
                    <a:pt x="1615266" y="1286467"/>
                  </a:lnTo>
                  <a:lnTo>
                    <a:pt x="1670007" y="1286467"/>
                  </a:lnTo>
                  <a:lnTo>
                    <a:pt x="1670007" y="1012762"/>
                  </a:lnTo>
                  <a:lnTo>
                    <a:pt x="1505785" y="1012762"/>
                  </a:lnTo>
                  <a:lnTo>
                    <a:pt x="1505785" y="1122244"/>
                  </a:lnTo>
                  <a:lnTo>
                    <a:pt x="1451016" y="1122244"/>
                  </a:lnTo>
                  <a:lnTo>
                    <a:pt x="1451016" y="1012762"/>
                  </a:lnTo>
                  <a:lnTo>
                    <a:pt x="1286793" y="1012762"/>
                  </a:lnTo>
                  <a:lnTo>
                    <a:pt x="1286793" y="1122244"/>
                  </a:lnTo>
                  <a:lnTo>
                    <a:pt x="1232025" y="1122244"/>
                  </a:lnTo>
                  <a:lnTo>
                    <a:pt x="1232025" y="1012762"/>
                  </a:lnTo>
                  <a:lnTo>
                    <a:pt x="1067802" y="1012762"/>
                  </a:lnTo>
                  <a:lnTo>
                    <a:pt x="1067802" y="1286467"/>
                  </a:lnTo>
                  <a:lnTo>
                    <a:pt x="1122543" y="1286467"/>
                  </a:lnTo>
                  <a:lnTo>
                    <a:pt x="1122543" y="1478005"/>
                  </a:lnTo>
                  <a:lnTo>
                    <a:pt x="144323" y="1478005"/>
                  </a:lnTo>
                  <a:cubicBezTo>
                    <a:pt x="8746" y="1182059"/>
                    <a:pt x="28299" y="838218"/>
                    <a:pt x="196554" y="559551"/>
                  </a:cubicBezTo>
                  <a:close/>
                  <a:moveTo>
                    <a:pt x="1450830" y="1478005"/>
                  </a:moveTo>
                  <a:lnTo>
                    <a:pt x="1286793" y="1478005"/>
                  </a:lnTo>
                  <a:lnTo>
                    <a:pt x="1286793" y="1371477"/>
                  </a:lnTo>
                  <a:cubicBezTo>
                    <a:pt x="1286213" y="1327569"/>
                    <a:pt x="1319531" y="1290613"/>
                    <a:pt x="1363264" y="1286656"/>
                  </a:cubicBezTo>
                  <a:cubicBezTo>
                    <a:pt x="1408562" y="1283579"/>
                    <a:pt x="1447778" y="1317809"/>
                    <a:pt x="1450855" y="1363107"/>
                  </a:cubicBezTo>
                  <a:cubicBezTo>
                    <a:pt x="1450978" y="1364911"/>
                    <a:pt x="1451041" y="1366717"/>
                    <a:pt x="1451043" y="1368524"/>
                  </a:cubicBezTo>
                  <a:close/>
                  <a:moveTo>
                    <a:pt x="1505571" y="1478005"/>
                  </a:moveTo>
                  <a:lnTo>
                    <a:pt x="1505785" y="1368578"/>
                  </a:lnTo>
                  <a:cubicBezTo>
                    <a:pt x="1505694" y="1292907"/>
                    <a:pt x="1444275" y="1231636"/>
                    <a:pt x="1368601" y="1231729"/>
                  </a:cubicBezTo>
                  <a:cubicBezTo>
                    <a:pt x="1366414" y="1231731"/>
                    <a:pt x="1364227" y="1231786"/>
                    <a:pt x="1362040" y="1231893"/>
                  </a:cubicBezTo>
                  <a:cubicBezTo>
                    <a:pt x="1288285" y="1236918"/>
                    <a:pt x="1231261" y="1298617"/>
                    <a:pt x="1232052" y="1372539"/>
                  </a:cubicBezTo>
                  <a:lnTo>
                    <a:pt x="1232052" y="1478005"/>
                  </a:lnTo>
                  <a:lnTo>
                    <a:pt x="1177284" y="1478005"/>
                  </a:lnTo>
                  <a:lnTo>
                    <a:pt x="1177284" y="1231726"/>
                  </a:lnTo>
                  <a:lnTo>
                    <a:pt x="1122543" y="1231726"/>
                  </a:lnTo>
                  <a:lnTo>
                    <a:pt x="1122543" y="1067503"/>
                  </a:lnTo>
                  <a:lnTo>
                    <a:pt x="1177284" y="1067503"/>
                  </a:lnTo>
                  <a:lnTo>
                    <a:pt x="1177284" y="1176985"/>
                  </a:lnTo>
                  <a:lnTo>
                    <a:pt x="1341534" y="1176985"/>
                  </a:lnTo>
                  <a:lnTo>
                    <a:pt x="1341534" y="1067503"/>
                  </a:lnTo>
                  <a:lnTo>
                    <a:pt x="1396275" y="1067503"/>
                  </a:lnTo>
                  <a:lnTo>
                    <a:pt x="1396275" y="1176985"/>
                  </a:lnTo>
                  <a:lnTo>
                    <a:pt x="1560525" y="1176985"/>
                  </a:lnTo>
                  <a:lnTo>
                    <a:pt x="1560525" y="1067503"/>
                  </a:lnTo>
                  <a:lnTo>
                    <a:pt x="1615266" y="1067503"/>
                  </a:lnTo>
                  <a:lnTo>
                    <a:pt x="1615266" y="1231726"/>
                  </a:lnTo>
                  <a:lnTo>
                    <a:pt x="1560525" y="1231726"/>
                  </a:lnTo>
                  <a:lnTo>
                    <a:pt x="1560525" y="1478005"/>
                  </a:lnTo>
                  <a:close/>
                  <a:moveTo>
                    <a:pt x="1909157" y="1532746"/>
                  </a:moveTo>
                  <a:cubicBezTo>
                    <a:pt x="1814819" y="1708821"/>
                    <a:pt x="1669131" y="1852015"/>
                    <a:pt x="1491456" y="1943303"/>
                  </a:cubicBezTo>
                  <a:lnTo>
                    <a:pt x="589005" y="1943303"/>
                  </a:lnTo>
                  <a:cubicBezTo>
                    <a:pt x="411341" y="1852012"/>
                    <a:pt x="265664" y="1708815"/>
                    <a:pt x="171332" y="1532746"/>
                  </a:cubicBezTo>
                  <a:close/>
                </a:path>
              </a:pathLst>
            </a:custGeom>
            <a:solidFill>
              <a:srgbClr val="000000"/>
            </a:solidFill>
            <a:ln w="27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pic>
          <p:nvPicPr>
            <p:cNvPr id="6" name="Graphic 5" descr="Fish with solid fill">
              <a:extLst>
                <a:ext uri="{FF2B5EF4-FFF2-40B4-BE49-F238E27FC236}">
                  <a16:creationId xmlns:a16="http://schemas.microsoft.com/office/drawing/2014/main" id="{2B04FE0D-2A0E-E494-64CB-94EC7FEF8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96126" y="2759981"/>
              <a:ext cx="908385" cy="908385"/>
            </a:xfrm>
            <a:prstGeom prst="rect">
              <a:avLst/>
            </a:prstGeom>
          </p:spPr>
        </p:pic>
        <p:pic>
          <p:nvPicPr>
            <p:cNvPr id="7" name="Graphic 6" descr="Clownfish with solid fill">
              <a:extLst>
                <a:ext uri="{FF2B5EF4-FFF2-40B4-BE49-F238E27FC236}">
                  <a16:creationId xmlns:a16="http://schemas.microsoft.com/office/drawing/2014/main" id="{3CF0D04B-7FBD-65CC-B36B-C2B319B6F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6124788" y="3278128"/>
              <a:ext cx="812917" cy="812917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5BF46AF-2D48-3169-0899-E014C3AA62ED}"/>
                </a:ext>
              </a:extLst>
            </p:cNvPr>
            <p:cNvCxnSpPr>
              <a:cxnSpLocks/>
              <a:endCxn id="6" idx="3"/>
            </p:cNvCxnSpPr>
            <p:nvPr/>
          </p:nvCxnSpPr>
          <p:spPr>
            <a:xfrm flipH="1">
              <a:off x="6904511" y="3210144"/>
              <a:ext cx="1481739" cy="4030"/>
            </a:xfrm>
            <a:prstGeom prst="straightConnector1">
              <a:avLst/>
            </a:prstGeom>
            <a:ln w="28575">
              <a:solidFill>
                <a:schemeClr val="accent5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2F4729F-1B9D-621A-352C-2CD19900EAFA}"/>
                </a:ext>
              </a:extLst>
            </p:cNvPr>
            <p:cNvCxnSpPr>
              <a:cxnSpLocks/>
              <a:stCxn id="11" idx="3"/>
              <a:endCxn id="7" idx="1"/>
            </p:cNvCxnSpPr>
            <p:nvPr/>
          </p:nvCxnSpPr>
          <p:spPr>
            <a:xfrm flipH="1">
              <a:off x="6937705" y="3481296"/>
              <a:ext cx="762760" cy="203291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Graphic 9" descr="Fish outline">
              <a:extLst>
                <a:ext uri="{FF2B5EF4-FFF2-40B4-BE49-F238E27FC236}">
                  <a16:creationId xmlns:a16="http://schemas.microsoft.com/office/drawing/2014/main" id="{8E6153BA-113F-3F3A-C328-516D3E371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73115" y="2755519"/>
              <a:ext cx="909250" cy="909250"/>
            </a:xfrm>
            <a:prstGeom prst="rect">
              <a:avLst/>
            </a:prstGeom>
          </p:spPr>
        </p:pic>
        <p:pic>
          <p:nvPicPr>
            <p:cNvPr id="11" name="Graphic 10" descr="Clownfish outline">
              <a:extLst>
                <a:ext uri="{FF2B5EF4-FFF2-40B4-BE49-F238E27FC236}">
                  <a16:creationId xmlns:a16="http://schemas.microsoft.com/office/drawing/2014/main" id="{0B2CBDFE-3A95-F95D-F892-DFAFB2893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7700465" y="3069728"/>
              <a:ext cx="823136" cy="823136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765738-6AF4-37B8-E497-FCCC88BB0E9B}"/>
              </a:ext>
            </a:extLst>
          </p:cNvPr>
          <p:cNvGrpSpPr/>
          <p:nvPr/>
        </p:nvGrpSpPr>
        <p:grpSpPr>
          <a:xfrm>
            <a:off x="854403" y="2048072"/>
            <a:ext cx="3470703" cy="3689583"/>
            <a:chOff x="838200" y="2212975"/>
            <a:chExt cx="3470703" cy="368958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390D581-DC26-8C64-3B6D-3AAC98956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7750" y="2212975"/>
              <a:ext cx="3144816" cy="294322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B98BDD-8764-6966-3E69-4C6C39357947}"/>
                </a:ext>
              </a:extLst>
            </p:cNvPr>
            <p:cNvSpPr/>
            <p:nvPr/>
          </p:nvSpPr>
          <p:spPr>
            <a:xfrm>
              <a:off x="838200" y="4706918"/>
              <a:ext cx="3470703" cy="1195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4651139"/>
      </p:ext>
    </p:extLst>
  </p:cSld>
  <p:clrMapOvr>
    <a:masterClrMapping/>
  </p:clrMapOvr>
</p:sld>
</file>

<file path=ppt/theme/theme1.xml><?xml version="1.0" encoding="utf-8"?>
<a:theme xmlns:a="http://schemas.openxmlformats.org/drawingml/2006/main" name="PPT TEMPLATE 2022 04">
  <a:themeElements>
    <a:clrScheme name="cato 2019">
      <a:dk1>
        <a:srgbClr val="222C33"/>
      </a:dk1>
      <a:lt1>
        <a:srgbClr val="FFFFFF"/>
      </a:lt1>
      <a:dk2>
        <a:srgbClr val="222222"/>
      </a:dk2>
      <a:lt2>
        <a:srgbClr val="FAFAFA"/>
      </a:lt2>
      <a:accent1>
        <a:srgbClr val="158864"/>
      </a:accent1>
      <a:accent2>
        <a:srgbClr val="127958"/>
      </a:accent2>
      <a:accent3>
        <a:srgbClr val="0C513B"/>
      </a:accent3>
      <a:accent4>
        <a:srgbClr val="FF715B"/>
      </a:accent4>
      <a:accent5>
        <a:srgbClr val="FDCA0B"/>
      </a:accent5>
      <a:accent6>
        <a:srgbClr val="FAA934"/>
      </a:accent6>
      <a:hlink>
        <a:srgbClr val="0277BD"/>
      </a:hlink>
      <a:folHlink>
        <a:srgbClr val="03A9F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 2022 04.potx" id="{9CD7B0D1-D289-43E8-8B8B-7EAA4D834AAB}" vid="{4F81D770-173F-4D4F-B64E-BCC448EC36C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A31822FEBF6E245AB1E4980A56930E5" ma:contentTypeVersion="11" ma:contentTypeDescription="Create a new document." ma:contentTypeScope="" ma:versionID="fd015492d313f99ff51c0fc50313b819">
  <xsd:schema xmlns:xsd="http://www.w3.org/2001/XMLSchema" xmlns:xs="http://www.w3.org/2001/XMLSchema" xmlns:p="http://schemas.microsoft.com/office/2006/metadata/properties" xmlns:ns2="5c1d4f2b-d8fd-4383-87e8-8b5ebbd8f45e" xmlns:ns3="95fa5f4f-e043-43eb-ac46-626158dec0a8" targetNamespace="http://schemas.microsoft.com/office/2006/metadata/properties" ma:root="true" ma:fieldsID="2352fe438991dbaa99c7ec9a37871047" ns2:_="" ns3:_="">
    <xsd:import namespace="5c1d4f2b-d8fd-4383-87e8-8b5ebbd8f45e"/>
    <xsd:import namespace="95fa5f4f-e043-43eb-ac46-626158dec0a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1d4f2b-d8fd-4383-87e8-8b5ebbd8f45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fa5f4f-e043-43eb-ac46-626158dec0a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c1d4f2b-d8fd-4383-87e8-8b5ebbd8f45e">
      <UserInfo>
        <DisplayName>Shiri Amit</DisplayName>
        <AccountId>464</AccountId>
        <AccountType/>
      </UserInfo>
      <UserInfo>
        <DisplayName>Eyal Webber-Zvik</DisplayName>
        <AccountId>6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99FE3E8F-4600-4A38-8764-EA322A2DA56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3065C17-82D9-4C7F-93D2-A41F3F1FB2EA}">
  <ds:schemaRefs>
    <ds:schemaRef ds:uri="5c1d4f2b-d8fd-4383-87e8-8b5ebbd8f45e"/>
    <ds:schemaRef ds:uri="95fa5f4f-e043-43eb-ac46-626158dec0a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443B0E8-7E33-4667-8F8E-B9364FBF805B}">
  <ds:schemaRefs>
    <ds:schemaRef ds:uri="5c1d4f2b-d8fd-4383-87e8-8b5ebbd8f45e"/>
    <ds:schemaRef ds:uri="95fa5f4f-e043-43eb-ac46-626158dec0a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 TEMPLATE 2022 04</Template>
  <TotalTime>15998</TotalTime>
  <Words>1241</Words>
  <Application>Microsoft Office PowerPoint</Application>
  <PresentationFormat>Widescreen</PresentationFormat>
  <Paragraphs>237</Paragraphs>
  <Slides>22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-apple-system</vt:lpstr>
      <vt:lpstr>Arial</vt:lpstr>
      <vt:lpstr>Calibri</vt:lpstr>
      <vt:lpstr>Courier New</vt:lpstr>
      <vt:lpstr>PPT TEMPLATE 2022 04</vt:lpstr>
      <vt:lpstr>Repo Convergence</vt:lpstr>
      <vt:lpstr>This Is A story about a journey</vt:lpstr>
      <vt:lpstr>The Product</vt:lpstr>
      <vt:lpstr>Starting Point</vt:lpstr>
      <vt:lpstr>Starting Point – So What’s Wrong?</vt:lpstr>
      <vt:lpstr>The Journey Begins…</vt:lpstr>
      <vt:lpstr>Step 1: Single Repo</vt:lpstr>
      <vt:lpstr>Step 1: Single Repo</vt:lpstr>
      <vt:lpstr>Step 1: Single Repo - Results</vt:lpstr>
      <vt:lpstr>Step 2: Build System</vt:lpstr>
      <vt:lpstr>PowerPoint Presentation</vt:lpstr>
      <vt:lpstr>PowerPoint Presentation</vt:lpstr>
      <vt:lpstr>PowerPoint Presentation</vt:lpstr>
      <vt:lpstr>PowerPoint Presentation</vt:lpstr>
      <vt:lpstr>Step 3: 3rd Party Libraries</vt:lpstr>
      <vt:lpstr>Step 3: 3rd party libraries – Conan 101</vt:lpstr>
      <vt:lpstr>Step 3: 3rd Party Libraries - Conan</vt:lpstr>
      <vt:lpstr>Step 4: Wrapping Up</vt:lpstr>
      <vt:lpstr>Solution: A Python Script to Unite Them All </vt:lpstr>
      <vt:lpstr>Conclusion</vt:lpstr>
      <vt:lpstr>Questions?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Yael Shapiro</dc:creator>
  <cp:lastModifiedBy>Shachar Or</cp:lastModifiedBy>
  <cp:revision>99</cp:revision>
  <dcterms:created xsi:type="dcterms:W3CDTF">2019-04-22T07:53:34Z</dcterms:created>
  <dcterms:modified xsi:type="dcterms:W3CDTF">2022-06-14T17:48:37Z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0x0101007A31822FEBF6E245AB1E4980A56930E5</vt:lpwstr>
  </property>
</Properties>
</file>